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824666" y="3830115"/>
            <a:ext cx="7700644" cy="5795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0" i="0">
                <a:solidFill>
                  <a:schemeClr val="bg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20104099" cy="11287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chemeClr val="bg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93448" y="479431"/>
            <a:ext cx="4717202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chemeClr val="bg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21811" y="2657375"/>
            <a:ext cx="17260477" cy="5815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jp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jp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image" Target="../media/image85.jp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jpg"/><Relationship Id="rId16" Type="http://schemas.openxmlformats.org/officeDocument/2006/relationships/image" Target="../media/image89.png"/><Relationship Id="rId17" Type="http://schemas.openxmlformats.org/officeDocument/2006/relationships/image" Target="../media/image90.png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20" Type="http://schemas.openxmlformats.org/officeDocument/2006/relationships/image" Target="../media/image93.png"/><Relationship Id="rId21" Type="http://schemas.openxmlformats.org/officeDocument/2006/relationships/image" Target="../media/image94.png"/><Relationship Id="rId22" Type="http://schemas.openxmlformats.org/officeDocument/2006/relationships/image" Target="../media/image95.png"/><Relationship Id="rId23" Type="http://schemas.openxmlformats.org/officeDocument/2006/relationships/image" Target="../media/image96.png"/><Relationship Id="rId24" Type="http://schemas.openxmlformats.org/officeDocument/2006/relationships/image" Target="../media/image97.png"/><Relationship Id="rId25" Type="http://schemas.openxmlformats.org/officeDocument/2006/relationships/image" Target="../media/image98.png"/><Relationship Id="rId26" Type="http://schemas.openxmlformats.org/officeDocument/2006/relationships/image" Target="../media/image99.png"/><Relationship Id="rId27" Type="http://schemas.openxmlformats.org/officeDocument/2006/relationships/image" Target="../media/image100.png"/><Relationship Id="rId28" Type="http://schemas.openxmlformats.org/officeDocument/2006/relationships/image" Target="../media/image101.png"/><Relationship Id="rId29" Type="http://schemas.openxmlformats.org/officeDocument/2006/relationships/image" Target="../media/image102.png"/><Relationship Id="rId30" Type="http://schemas.openxmlformats.org/officeDocument/2006/relationships/image" Target="../media/image103.png"/><Relationship Id="rId31" Type="http://schemas.openxmlformats.org/officeDocument/2006/relationships/image" Target="../media/image104.png"/><Relationship Id="rId32" Type="http://schemas.openxmlformats.org/officeDocument/2006/relationships/image" Target="../media/image105.png"/><Relationship Id="rId33" Type="http://schemas.openxmlformats.org/officeDocument/2006/relationships/image" Target="../media/image106.png"/><Relationship Id="rId34" Type="http://schemas.openxmlformats.org/officeDocument/2006/relationships/image" Target="../media/image107.png"/><Relationship Id="rId35" Type="http://schemas.openxmlformats.org/officeDocument/2006/relationships/image" Target="../media/image108.png"/><Relationship Id="rId36" Type="http://schemas.openxmlformats.org/officeDocument/2006/relationships/image" Target="../media/image109.png"/><Relationship Id="rId37" Type="http://schemas.openxmlformats.org/officeDocument/2006/relationships/image" Target="../media/image110.png"/><Relationship Id="rId38" Type="http://schemas.openxmlformats.org/officeDocument/2006/relationships/image" Target="../media/image111.png"/><Relationship Id="rId39" Type="http://schemas.openxmlformats.org/officeDocument/2006/relationships/image" Target="../media/image112.png"/><Relationship Id="rId40" Type="http://schemas.openxmlformats.org/officeDocument/2006/relationships/image" Target="../media/image113.png"/><Relationship Id="rId41" Type="http://schemas.openxmlformats.org/officeDocument/2006/relationships/image" Target="../media/image114.png"/><Relationship Id="rId42" Type="http://schemas.openxmlformats.org/officeDocument/2006/relationships/image" Target="../media/image115.png"/><Relationship Id="rId43" Type="http://schemas.openxmlformats.org/officeDocument/2006/relationships/image" Target="../media/image116.png"/><Relationship Id="rId44" Type="http://schemas.openxmlformats.org/officeDocument/2006/relationships/image" Target="../media/image117.png"/><Relationship Id="rId45" Type="http://schemas.openxmlformats.org/officeDocument/2006/relationships/image" Target="../media/image118.png"/><Relationship Id="rId46" Type="http://schemas.openxmlformats.org/officeDocument/2006/relationships/image" Target="../media/image119.png"/><Relationship Id="rId47" Type="http://schemas.openxmlformats.org/officeDocument/2006/relationships/image" Target="../media/image120.png"/><Relationship Id="rId48" Type="http://schemas.openxmlformats.org/officeDocument/2006/relationships/image" Target="../media/image121.png"/><Relationship Id="rId49" Type="http://schemas.openxmlformats.org/officeDocument/2006/relationships/image" Target="../media/image122.png"/><Relationship Id="rId50" Type="http://schemas.openxmlformats.org/officeDocument/2006/relationships/image" Target="../media/image123.png"/><Relationship Id="rId51" Type="http://schemas.openxmlformats.org/officeDocument/2006/relationships/image" Target="../media/image124.png"/><Relationship Id="rId52" Type="http://schemas.openxmlformats.org/officeDocument/2006/relationships/image" Target="../media/image125.png"/><Relationship Id="rId53" Type="http://schemas.openxmlformats.org/officeDocument/2006/relationships/image" Target="../media/image126.png"/><Relationship Id="rId54" Type="http://schemas.openxmlformats.org/officeDocument/2006/relationships/image" Target="../media/image127.png"/><Relationship Id="rId55" Type="http://schemas.openxmlformats.org/officeDocument/2006/relationships/image" Target="../media/image128.png"/><Relationship Id="rId56" Type="http://schemas.openxmlformats.org/officeDocument/2006/relationships/image" Target="../media/image129.png"/><Relationship Id="rId57" Type="http://schemas.openxmlformats.org/officeDocument/2006/relationships/image" Target="../media/image130.png"/><Relationship Id="rId58" Type="http://schemas.openxmlformats.org/officeDocument/2006/relationships/image" Target="../media/image131.png"/><Relationship Id="rId59" Type="http://schemas.openxmlformats.org/officeDocument/2006/relationships/image" Target="../media/image132.jpg"/><Relationship Id="rId60" Type="http://schemas.openxmlformats.org/officeDocument/2006/relationships/image" Target="../media/image133.png"/><Relationship Id="rId61" Type="http://schemas.openxmlformats.org/officeDocument/2006/relationships/image" Target="../media/image134.png"/><Relationship Id="rId62" Type="http://schemas.openxmlformats.org/officeDocument/2006/relationships/image" Target="../media/image135.jpg"/><Relationship Id="rId63" Type="http://schemas.openxmlformats.org/officeDocument/2006/relationships/image" Target="../media/image136.png"/><Relationship Id="rId64" Type="http://schemas.openxmlformats.org/officeDocument/2006/relationships/image" Target="../media/image137.png"/><Relationship Id="rId65" Type="http://schemas.openxmlformats.org/officeDocument/2006/relationships/image" Target="../media/image138.jpg"/><Relationship Id="rId66" Type="http://schemas.openxmlformats.org/officeDocument/2006/relationships/image" Target="../media/image139.png"/><Relationship Id="rId67" Type="http://schemas.openxmlformats.org/officeDocument/2006/relationships/image" Target="../media/image140.png"/><Relationship Id="rId68" Type="http://schemas.openxmlformats.org/officeDocument/2006/relationships/image" Target="../media/image141.jpg"/><Relationship Id="rId69" Type="http://schemas.openxmlformats.org/officeDocument/2006/relationships/image" Target="../media/image142.png"/><Relationship Id="rId70" Type="http://schemas.openxmlformats.org/officeDocument/2006/relationships/image" Target="../media/image143.png"/><Relationship Id="rId71" Type="http://schemas.openxmlformats.org/officeDocument/2006/relationships/image" Target="../media/image144.jpg"/><Relationship Id="rId72" Type="http://schemas.openxmlformats.org/officeDocument/2006/relationships/image" Target="../media/image145.png"/><Relationship Id="rId73" Type="http://schemas.openxmlformats.org/officeDocument/2006/relationships/image" Target="../media/image146.png"/><Relationship Id="rId74" Type="http://schemas.openxmlformats.org/officeDocument/2006/relationships/image" Target="../media/image147.png"/><Relationship Id="rId75" Type="http://schemas.openxmlformats.org/officeDocument/2006/relationships/image" Target="../media/image148.png"/><Relationship Id="rId76" Type="http://schemas.openxmlformats.org/officeDocument/2006/relationships/image" Target="../media/image149.png"/><Relationship Id="rId77" Type="http://schemas.openxmlformats.org/officeDocument/2006/relationships/image" Target="../media/image150.png"/><Relationship Id="rId78" Type="http://schemas.openxmlformats.org/officeDocument/2006/relationships/image" Target="../media/image151.png"/><Relationship Id="rId79" Type="http://schemas.openxmlformats.org/officeDocument/2006/relationships/image" Target="../media/image152.png"/><Relationship Id="rId80" Type="http://schemas.openxmlformats.org/officeDocument/2006/relationships/image" Target="../media/image153.png"/><Relationship Id="rId81" Type="http://schemas.openxmlformats.org/officeDocument/2006/relationships/image" Target="../media/image154.jpg"/><Relationship Id="rId82" Type="http://schemas.openxmlformats.org/officeDocument/2006/relationships/image" Target="../media/image155.png"/><Relationship Id="rId83" Type="http://schemas.openxmlformats.org/officeDocument/2006/relationships/image" Target="../media/image156.png"/><Relationship Id="rId84" Type="http://schemas.openxmlformats.org/officeDocument/2006/relationships/image" Target="../media/image157.jpg"/><Relationship Id="rId85" Type="http://schemas.openxmlformats.org/officeDocument/2006/relationships/image" Target="../media/image158.png"/><Relationship Id="rId86" Type="http://schemas.openxmlformats.org/officeDocument/2006/relationships/image" Target="../media/image15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0.jpg"/><Relationship Id="rId3" Type="http://schemas.openxmlformats.org/officeDocument/2006/relationships/image" Target="../media/image161.jp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Relationship Id="rId18" Type="http://schemas.openxmlformats.org/officeDocument/2006/relationships/image" Target="../media/image176.png"/><Relationship Id="rId19" Type="http://schemas.openxmlformats.org/officeDocument/2006/relationships/image" Target="../media/image177.png"/><Relationship Id="rId20" Type="http://schemas.openxmlformats.org/officeDocument/2006/relationships/image" Target="../media/image178.png"/><Relationship Id="rId21" Type="http://schemas.openxmlformats.org/officeDocument/2006/relationships/image" Target="../media/image179.png"/><Relationship Id="rId22" Type="http://schemas.openxmlformats.org/officeDocument/2006/relationships/image" Target="../media/image180.png"/><Relationship Id="rId23" Type="http://schemas.openxmlformats.org/officeDocument/2006/relationships/image" Target="../media/image181.png"/><Relationship Id="rId24" Type="http://schemas.openxmlformats.org/officeDocument/2006/relationships/image" Target="../media/image182.png"/><Relationship Id="rId25" Type="http://schemas.openxmlformats.org/officeDocument/2006/relationships/image" Target="../media/image183.png"/><Relationship Id="rId26" Type="http://schemas.openxmlformats.org/officeDocument/2006/relationships/image" Target="../media/image184.png"/><Relationship Id="rId27" Type="http://schemas.openxmlformats.org/officeDocument/2006/relationships/image" Target="../media/image185.png"/><Relationship Id="rId28" Type="http://schemas.openxmlformats.org/officeDocument/2006/relationships/image" Target="../media/image186.jpg"/><Relationship Id="rId29" Type="http://schemas.openxmlformats.org/officeDocument/2006/relationships/image" Target="../media/image187.png"/><Relationship Id="rId30" Type="http://schemas.openxmlformats.org/officeDocument/2006/relationships/image" Target="../media/image188.png"/><Relationship Id="rId31" Type="http://schemas.openxmlformats.org/officeDocument/2006/relationships/image" Target="../media/image189.png"/><Relationship Id="rId32" Type="http://schemas.openxmlformats.org/officeDocument/2006/relationships/image" Target="../media/image190.png"/><Relationship Id="rId33" Type="http://schemas.openxmlformats.org/officeDocument/2006/relationships/image" Target="../media/image191.png"/><Relationship Id="rId34" Type="http://schemas.openxmlformats.org/officeDocument/2006/relationships/image" Target="../media/image192.png"/><Relationship Id="rId35" Type="http://schemas.openxmlformats.org/officeDocument/2006/relationships/image" Target="../media/image193.png"/><Relationship Id="rId36" Type="http://schemas.openxmlformats.org/officeDocument/2006/relationships/image" Target="../media/image194.jpg"/><Relationship Id="rId37" Type="http://schemas.openxmlformats.org/officeDocument/2006/relationships/image" Target="../media/image195.png"/><Relationship Id="rId38" Type="http://schemas.openxmlformats.org/officeDocument/2006/relationships/image" Target="../media/image196.png"/><Relationship Id="rId39" Type="http://schemas.openxmlformats.org/officeDocument/2006/relationships/image" Target="../media/image197.png"/><Relationship Id="rId40" Type="http://schemas.openxmlformats.org/officeDocument/2006/relationships/image" Target="../media/image198.png"/><Relationship Id="rId41" Type="http://schemas.openxmlformats.org/officeDocument/2006/relationships/image" Target="../media/image199.png"/><Relationship Id="rId42" Type="http://schemas.openxmlformats.org/officeDocument/2006/relationships/image" Target="../media/image200.png"/><Relationship Id="rId43" Type="http://schemas.openxmlformats.org/officeDocument/2006/relationships/image" Target="../media/image201.png"/><Relationship Id="rId44" Type="http://schemas.openxmlformats.org/officeDocument/2006/relationships/image" Target="../media/image20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jp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1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6.jp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Relationship Id="rId18" Type="http://schemas.openxmlformats.org/officeDocument/2006/relationships/image" Target="../media/image23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3.jp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8.jp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55.png"/><Relationship Id="rId20" Type="http://schemas.openxmlformats.org/officeDocument/2006/relationships/image" Target="../media/image25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7.jpg"/><Relationship Id="rId3" Type="http://schemas.openxmlformats.org/officeDocument/2006/relationships/image" Target="../media/image25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jpg"/><Relationship Id="rId3" Type="http://schemas.openxmlformats.org/officeDocument/2006/relationships/image" Target="../media/image26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4.jpg"/><Relationship Id="rId3" Type="http://schemas.openxmlformats.org/officeDocument/2006/relationships/image" Target="../media/image265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14439" y="6238418"/>
            <a:ext cx="14685010" cy="1282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50" spc="-10" b="1">
                <a:latin typeface="Microsoft JhengHei"/>
                <a:cs typeface="Microsoft JhengHei"/>
              </a:rPr>
              <a:t>⾼性能⾼可⽤机票实时搜索系统</a:t>
            </a:r>
            <a:endParaRPr sz="825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1406" y="7871876"/>
            <a:ext cx="458025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">
                <a:solidFill>
                  <a:srgbClr val="53585F"/>
                </a:solidFill>
                <a:latin typeface="Microsoft JhengHei"/>
                <a:cs typeface="Microsoft JhengHei"/>
              </a:rPr>
              <a:t>去哪⼉⺴</a:t>
            </a:r>
            <a:r>
              <a:rPr dirty="0" sz="4950" spc="-90">
                <a:solidFill>
                  <a:srgbClr val="53585F"/>
                </a:solidFill>
                <a:latin typeface="Microsoft JhengHei"/>
                <a:cs typeface="Microsoft JhengHei"/>
              </a:rPr>
              <a:t> </a:t>
            </a:r>
            <a:r>
              <a:rPr dirty="0" sz="4950" spc="-5">
                <a:solidFill>
                  <a:srgbClr val="53585F"/>
                </a:solidFill>
                <a:latin typeface="Microsoft JhengHei"/>
                <a:cs typeface="Microsoft JhengHei"/>
              </a:rPr>
              <a:t>梁启康</a:t>
            </a:r>
            <a:endParaRPr sz="495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87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</a:p>
        </p:txBody>
      </p:sp>
      <p:sp>
        <p:nvSpPr>
          <p:cNvPr id="4" name="object 4"/>
          <p:cNvSpPr/>
          <p:nvPr/>
        </p:nvSpPr>
        <p:spPr>
          <a:xfrm>
            <a:off x="5088850" y="3853285"/>
            <a:ext cx="2760959" cy="10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8850" y="3853285"/>
            <a:ext cx="2760980" cy="1047115"/>
          </a:xfrm>
          <a:custGeom>
            <a:avLst/>
            <a:gdLst/>
            <a:ahLst/>
            <a:cxnLst/>
            <a:rect l="l" t="t" r="r" b="b"/>
            <a:pathLst>
              <a:path w="2760979" h="1047114">
                <a:moveTo>
                  <a:pt x="2520862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4"/>
                </a:lnTo>
                <a:lnTo>
                  <a:pt x="25950" y="976623"/>
                </a:lnTo>
                <a:lnTo>
                  <a:pt x="70465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2519795" y="1047088"/>
                </a:lnTo>
                <a:lnTo>
                  <a:pt x="2566249" y="1046904"/>
                </a:lnTo>
                <a:lnTo>
                  <a:pt x="2633758" y="1042124"/>
                </a:lnTo>
                <a:lnTo>
                  <a:pt x="2690494" y="1021138"/>
                </a:lnTo>
                <a:lnTo>
                  <a:pt x="2735009" y="976623"/>
                </a:lnTo>
                <a:lnTo>
                  <a:pt x="2755997" y="919887"/>
                </a:lnTo>
                <a:lnTo>
                  <a:pt x="2760776" y="852828"/>
                </a:lnTo>
                <a:lnTo>
                  <a:pt x="2760959" y="806991"/>
                </a:lnTo>
                <a:lnTo>
                  <a:pt x="2760955" y="240097"/>
                </a:lnTo>
                <a:lnTo>
                  <a:pt x="2760776" y="194710"/>
                </a:lnTo>
                <a:lnTo>
                  <a:pt x="2755992" y="127184"/>
                </a:lnTo>
                <a:lnTo>
                  <a:pt x="2735009" y="70465"/>
                </a:lnTo>
                <a:lnTo>
                  <a:pt x="2690494" y="25950"/>
                </a:lnTo>
                <a:lnTo>
                  <a:pt x="2633775" y="4963"/>
                </a:lnTo>
                <a:lnTo>
                  <a:pt x="2566699" y="183"/>
                </a:lnTo>
                <a:lnTo>
                  <a:pt x="2520862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88850" y="5643807"/>
            <a:ext cx="2760959" cy="1047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88850" y="5643807"/>
            <a:ext cx="2760980" cy="1047115"/>
          </a:xfrm>
          <a:custGeom>
            <a:avLst/>
            <a:gdLst/>
            <a:ahLst/>
            <a:cxnLst/>
            <a:rect l="l" t="t" r="r" b="b"/>
            <a:pathLst>
              <a:path w="2760979" h="1047115">
                <a:moveTo>
                  <a:pt x="2603209" y="1470"/>
                </a:moveTo>
                <a:lnTo>
                  <a:pt x="157883" y="1470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4"/>
                </a:lnTo>
                <a:lnTo>
                  <a:pt x="25950" y="976623"/>
                </a:lnTo>
                <a:lnTo>
                  <a:pt x="70465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2519795" y="1047088"/>
                </a:lnTo>
                <a:lnTo>
                  <a:pt x="2566249" y="1046904"/>
                </a:lnTo>
                <a:lnTo>
                  <a:pt x="2633758" y="1042124"/>
                </a:lnTo>
                <a:lnTo>
                  <a:pt x="2690494" y="1021138"/>
                </a:lnTo>
                <a:lnTo>
                  <a:pt x="2735009" y="976623"/>
                </a:lnTo>
                <a:lnTo>
                  <a:pt x="2755997" y="919887"/>
                </a:lnTo>
                <a:lnTo>
                  <a:pt x="2760776" y="852828"/>
                </a:lnTo>
                <a:lnTo>
                  <a:pt x="2760959" y="806991"/>
                </a:lnTo>
                <a:lnTo>
                  <a:pt x="2760955" y="240097"/>
                </a:lnTo>
                <a:lnTo>
                  <a:pt x="2760776" y="194710"/>
                </a:lnTo>
                <a:lnTo>
                  <a:pt x="2755992" y="127184"/>
                </a:lnTo>
                <a:lnTo>
                  <a:pt x="2735009" y="70465"/>
                </a:lnTo>
                <a:lnTo>
                  <a:pt x="2690494" y="25950"/>
                </a:lnTo>
                <a:lnTo>
                  <a:pt x="2633775" y="4963"/>
                </a:lnTo>
                <a:lnTo>
                  <a:pt x="2603209" y="1470"/>
                </a:lnTo>
                <a:close/>
              </a:path>
              <a:path w="2760979" h="1047115">
                <a:moveTo>
                  <a:pt x="2520862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57883" y="1470"/>
                </a:lnTo>
                <a:lnTo>
                  <a:pt x="2603209" y="1470"/>
                </a:lnTo>
                <a:lnTo>
                  <a:pt x="2566699" y="183"/>
                </a:lnTo>
                <a:lnTo>
                  <a:pt x="2520862" y="0"/>
                </a:lnTo>
                <a:close/>
              </a:path>
              <a:path w="2760979" h="1047115">
                <a:moveTo>
                  <a:pt x="2520862" y="0"/>
                </a:move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88850" y="7434328"/>
            <a:ext cx="2760959" cy="10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88850" y="7434328"/>
            <a:ext cx="2760980" cy="1047115"/>
          </a:xfrm>
          <a:custGeom>
            <a:avLst/>
            <a:gdLst/>
            <a:ahLst/>
            <a:cxnLst/>
            <a:rect l="l" t="t" r="r" b="b"/>
            <a:pathLst>
              <a:path w="2760979" h="1047115">
                <a:moveTo>
                  <a:pt x="2603209" y="1470"/>
                </a:moveTo>
                <a:lnTo>
                  <a:pt x="157883" y="1470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4"/>
                </a:lnTo>
                <a:lnTo>
                  <a:pt x="25950" y="976623"/>
                </a:lnTo>
                <a:lnTo>
                  <a:pt x="70465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2519795" y="1047088"/>
                </a:lnTo>
                <a:lnTo>
                  <a:pt x="2566249" y="1046904"/>
                </a:lnTo>
                <a:lnTo>
                  <a:pt x="2633758" y="1042124"/>
                </a:lnTo>
                <a:lnTo>
                  <a:pt x="2690494" y="1021138"/>
                </a:lnTo>
                <a:lnTo>
                  <a:pt x="2735009" y="976623"/>
                </a:lnTo>
                <a:lnTo>
                  <a:pt x="2755997" y="919887"/>
                </a:lnTo>
                <a:lnTo>
                  <a:pt x="2760776" y="852828"/>
                </a:lnTo>
                <a:lnTo>
                  <a:pt x="2760959" y="806991"/>
                </a:lnTo>
                <a:lnTo>
                  <a:pt x="2760955" y="240097"/>
                </a:lnTo>
                <a:lnTo>
                  <a:pt x="2760776" y="194710"/>
                </a:lnTo>
                <a:lnTo>
                  <a:pt x="2755992" y="127184"/>
                </a:lnTo>
                <a:lnTo>
                  <a:pt x="2735009" y="70465"/>
                </a:lnTo>
                <a:lnTo>
                  <a:pt x="2690494" y="25950"/>
                </a:lnTo>
                <a:lnTo>
                  <a:pt x="2633775" y="4963"/>
                </a:lnTo>
                <a:lnTo>
                  <a:pt x="2603209" y="1470"/>
                </a:lnTo>
                <a:close/>
              </a:path>
              <a:path w="2760979" h="1047115">
                <a:moveTo>
                  <a:pt x="2520862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57883" y="1470"/>
                </a:lnTo>
                <a:lnTo>
                  <a:pt x="2603209" y="1470"/>
                </a:lnTo>
                <a:lnTo>
                  <a:pt x="2566699" y="183"/>
                </a:lnTo>
                <a:lnTo>
                  <a:pt x="2520862" y="0"/>
                </a:lnTo>
                <a:close/>
              </a:path>
              <a:path w="2760979" h="1047115">
                <a:moveTo>
                  <a:pt x="2520862" y="0"/>
                </a:move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07712" y="3139253"/>
            <a:ext cx="1714820" cy="1376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798519" y="3568342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套餐搭售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27451" y="3936331"/>
            <a:ext cx="2287270" cy="4246245"/>
          </a:xfrm>
          <a:prstGeom prst="rect">
            <a:avLst/>
          </a:prstGeom>
        </p:spPr>
        <p:txBody>
          <a:bodyPr wrap="square" lIns="0" tIns="2019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90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供应商规则</a:t>
            </a:r>
            <a:endParaRPr sz="2950">
              <a:latin typeface="Microsoft JhengHei UI"/>
              <a:cs typeface="Microsoft JhengHei UI"/>
            </a:endParaRPr>
          </a:p>
          <a:p>
            <a:pPr algn="ctr" marR="2540">
              <a:lnSpc>
                <a:spcPct val="100000"/>
              </a:lnSpc>
              <a:spcBef>
                <a:spcPts val="2070"/>
              </a:spcBef>
            </a:pPr>
            <a:r>
              <a:rPr dirty="0" sz="4100" spc="325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4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65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航司运价</a:t>
            </a:r>
            <a:endParaRPr sz="2950">
              <a:latin typeface="Microsoft JhengHei UI"/>
              <a:cs typeface="Microsoft JhengHei UI"/>
            </a:endParaRPr>
          </a:p>
          <a:p>
            <a:pPr algn="ctr" marR="2540">
              <a:lnSpc>
                <a:spcPct val="100000"/>
              </a:lnSpc>
              <a:spcBef>
                <a:spcPts val="2810"/>
              </a:spcBef>
            </a:pPr>
            <a:r>
              <a:rPr dirty="0" sz="4100" spc="325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4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25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航班舱位状态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867946" y="5608144"/>
            <a:ext cx="1661272" cy="1047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077372" y="4651657"/>
            <a:ext cx="3025331" cy="2960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077372" y="4651657"/>
            <a:ext cx="3025775" cy="2960370"/>
          </a:xfrm>
          <a:custGeom>
            <a:avLst/>
            <a:gdLst/>
            <a:ahLst/>
            <a:cxnLst/>
            <a:rect l="l" t="t" r="r" b="b"/>
            <a:pathLst>
              <a:path w="3025775" h="2960370">
                <a:moveTo>
                  <a:pt x="1535439" y="0"/>
                </a:moveTo>
                <a:lnTo>
                  <a:pt x="1489891" y="0"/>
                </a:lnTo>
                <a:lnTo>
                  <a:pt x="1444360" y="1333"/>
                </a:lnTo>
                <a:lnTo>
                  <a:pt x="1398879" y="4000"/>
                </a:lnTo>
                <a:lnTo>
                  <a:pt x="1353480" y="8000"/>
                </a:lnTo>
                <a:lnTo>
                  <a:pt x="1308198" y="13334"/>
                </a:lnTo>
                <a:lnTo>
                  <a:pt x="1263065" y="20001"/>
                </a:lnTo>
                <a:lnTo>
                  <a:pt x="1218115" y="28002"/>
                </a:lnTo>
                <a:lnTo>
                  <a:pt x="1173381" y="37336"/>
                </a:lnTo>
                <a:lnTo>
                  <a:pt x="1128895" y="48004"/>
                </a:lnTo>
                <a:lnTo>
                  <a:pt x="1084692" y="60005"/>
                </a:lnTo>
                <a:lnTo>
                  <a:pt x="1040805" y="73340"/>
                </a:lnTo>
                <a:lnTo>
                  <a:pt x="997266" y="88008"/>
                </a:lnTo>
                <a:lnTo>
                  <a:pt x="954109" y="104009"/>
                </a:lnTo>
                <a:lnTo>
                  <a:pt x="911367" y="121344"/>
                </a:lnTo>
                <a:lnTo>
                  <a:pt x="869073" y="140012"/>
                </a:lnTo>
                <a:lnTo>
                  <a:pt x="827261" y="160014"/>
                </a:lnTo>
                <a:lnTo>
                  <a:pt x="785964" y="181350"/>
                </a:lnTo>
                <a:lnTo>
                  <a:pt x="745214" y="204018"/>
                </a:lnTo>
                <a:lnTo>
                  <a:pt x="705046" y="228021"/>
                </a:lnTo>
                <a:lnTo>
                  <a:pt x="665492" y="253356"/>
                </a:lnTo>
                <a:lnTo>
                  <a:pt x="626585" y="280025"/>
                </a:lnTo>
                <a:lnTo>
                  <a:pt x="588360" y="308028"/>
                </a:lnTo>
                <a:lnTo>
                  <a:pt x="550848" y="337364"/>
                </a:lnTo>
                <a:lnTo>
                  <a:pt x="514083" y="368034"/>
                </a:lnTo>
                <a:lnTo>
                  <a:pt x="478099" y="400037"/>
                </a:lnTo>
                <a:lnTo>
                  <a:pt x="442928" y="433373"/>
                </a:lnTo>
                <a:lnTo>
                  <a:pt x="408857" y="467785"/>
                </a:lnTo>
                <a:lnTo>
                  <a:pt x="376148" y="502993"/>
                </a:lnTo>
                <a:lnTo>
                  <a:pt x="344802" y="538965"/>
                </a:lnTo>
                <a:lnTo>
                  <a:pt x="314820" y="575667"/>
                </a:lnTo>
                <a:lnTo>
                  <a:pt x="286200" y="613068"/>
                </a:lnTo>
                <a:lnTo>
                  <a:pt x="258942" y="651135"/>
                </a:lnTo>
                <a:lnTo>
                  <a:pt x="233048" y="689836"/>
                </a:lnTo>
                <a:lnTo>
                  <a:pt x="208517" y="729138"/>
                </a:lnTo>
                <a:lnTo>
                  <a:pt x="185348" y="769008"/>
                </a:lnTo>
                <a:lnTo>
                  <a:pt x="163542" y="809415"/>
                </a:lnTo>
                <a:lnTo>
                  <a:pt x="143100" y="850325"/>
                </a:lnTo>
                <a:lnTo>
                  <a:pt x="124020" y="891706"/>
                </a:lnTo>
                <a:lnTo>
                  <a:pt x="106302" y="933526"/>
                </a:lnTo>
                <a:lnTo>
                  <a:pt x="89948" y="975751"/>
                </a:lnTo>
                <a:lnTo>
                  <a:pt x="74957" y="1018351"/>
                </a:lnTo>
                <a:lnTo>
                  <a:pt x="61328" y="1061292"/>
                </a:lnTo>
                <a:lnTo>
                  <a:pt x="49062" y="1104541"/>
                </a:lnTo>
                <a:lnTo>
                  <a:pt x="38160" y="1148067"/>
                </a:lnTo>
                <a:lnTo>
                  <a:pt x="28620" y="1191836"/>
                </a:lnTo>
                <a:lnTo>
                  <a:pt x="20442" y="1235816"/>
                </a:lnTo>
                <a:lnTo>
                  <a:pt x="13628" y="1279975"/>
                </a:lnTo>
                <a:lnTo>
                  <a:pt x="8177" y="1324280"/>
                </a:lnTo>
                <a:lnTo>
                  <a:pt x="4088" y="1368699"/>
                </a:lnTo>
                <a:lnTo>
                  <a:pt x="1362" y="1413200"/>
                </a:lnTo>
                <a:lnTo>
                  <a:pt x="0" y="1457749"/>
                </a:lnTo>
                <a:lnTo>
                  <a:pt x="0" y="1502314"/>
                </a:lnTo>
                <a:lnTo>
                  <a:pt x="1362" y="1546863"/>
                </a:lnTo>
                <a:lnTo>
                  <a:pt x="4088" y="1591363"/>
                </a:lnTo>
                <a:lnTo>
                  <a:pt x="8177" y="1635782"/>
                </a:lnTo>
                <a:lnTo>
                  <a:pt x="13628" y="1680087"/>
                </a:lnTo>
                <a:lnTo>
                  <a:pt x="20442" y="1724246"/>
                </a:lnTo>
                <a:lnTo>
                  <a:pt x="28620" y="1768227"/>
                </a:lnTo>
                <a:lnTo>
                  <a:pt x="38160" y="1811996"/>
                </a:lnTo>
                <a:lnTo>
                  <a:pt x="49062" y="1855521"/>
                </a:lnTo>
                <a:lnTo>
                  <a:pt x="61328" y="1898771"/>
                </a:lnTo>
                <a:lnTo>
                  <a:pt x="74957" y="1941711"/>
                </a:lnTo>
                <a:lnTo>
                  <a:pt x="89948" y="1984311"/>
                </a:lnTo>
                <a:lnTo>
                  <a:pt x="106302" y="2026537"/>
                </a:lnTo>
                <a:lnTo>
                  <a:pt x="124020" y="2068357"/>
                </a:lnTo>
                <a:lnTo>
                  <a:pt x="143100" y="2109738"/>
                </a:lnTo>
                <a:lnTo>
                  <a:pt x="163542" y="2150648"/>
                </a:lnTo>
                <a:lnTo>
                  <a:pt x="185348" y="2191054"/>
                </a:lnTo>
                <a:lnTo>
                  <a:pt x="208517" y="2230925"/>
                </a:lnTo>
                <a:lnTo>
                  <a:pt x="233048" y="2270226"/>
                </a:lnTo>
                <a:lnTo>
                  <a:pt x="258942" y="2308927"/>
                </a:lnTo>
                <a:lnTo>
                  <a:pt x="286200" y="2346994"/>
                </a:lnTo>
                <a:lnTo>
                  <a:pt x="314820" y="2384395"/>
                </a:lnTo>
                <a:lnTo>
                  <a:pt x="344802" y="2421098"/>
                </a:lnTo>
                <a:lnTo>
                  <a:pt x="376148" y="2457069"/>
                </a:lnTo>
                <a:lnTo>
                  <a:pt x="408857" y="2492277"/>
                </a:lnTo>
                <a:lnTo>
                  <a:pt x="442928" y="2526689"/>
                </a:lnTo>
                <a:lnTo>
                  <a:pt x="478099" y="2560026"/>
                </a:lnTo>
                <a:lnTo>
                  <a:pt x="514083" y="2592029"/>
                </a:lnTo>
                <a:lnTo>
                  <a:pt x="550848" y="2622698"/>
                </a:lnTo>
                <a:lnTo>
                  <a:pt x="588360" y="2652034"/>
                </a:lnTo>
                <a:lnTo>
                  <a:pt x="626585" y="2680037"/>
                </a:lnTo>
                <a:lnTo>
                  <a:pt x="665492" y="2706706"/>
                </a:lnTo>
                <a:lnTo>
                  <a:pt x="705046" y="2732042"/>
                </a:lnTo>
                <a:lnTo>
                  <a:pt x="745214" y="2756044"/>
                </a:lnTo>
                <a:lnTo>
                  <a:pt x="785964" y="2778713"/>
                </a:lnTo>
                <a:lnTo>
                  <a:pt x="827261" y="2800048"/>
                </a:lnTo>
                <a:lnTo>
                  <a:pt x="869073" y="2820050"/>
                </a:lnTo>
                <a:lnTo>
                  <a:pt x="911367" y="2838718"/>
                </a:lnTo>
                <a:lnTo>
                  <a:pt x="954109" y="2856053"/>
                </a:lnTo>
                <a:lnTo>
                  <a:pt x="997266" y="2872055"/>
                </a:lnTo>
                <a:lnTo>
                  <a:pt x="1040805" y="2886723"/>
                </a:lnTo>
                <a:lnTo>
                  <a:pt x="1084692" y="2900057"/>
                </a:lnTo>
                <a:lnTo>
                  <a:pt x="1128895" y="2912058"/>
                </a:lnTo>
                <a:lnTo>
                  <a:pt x="1173381" y="2922726"/>
                </a:lnTo>
                <a:lnTo>
                  <a:pt x="1218115" y="2932060"/>
                </a:lnTo>
                <a:lnTo>
                  <a:pt x="1263065" y="2940061"/>
                </a:lnTo>
                <a:lnTo>
                  <a:pt x="1308198" y="2946728"/>
                </a:lnTo>
                <a:lnTo>
                  <a:pt x="1353480" y="2952062"/>
                </a:lnTo>
                <a:lnTo>
                  <a:pt x="1398879" y="2956063"/>
                </a:lnTo>
                <a:lnTo>
                  <a:pt x="1444360" y="2958729"/>
                </a:lnTo>
                <a:lnTo>
                  <a:pt x="1489891" y="2960063"/>
                </a:lnTo>
                <a:lnTo>
                  <a:pt x="1535439" y="2960063"/>
                </a:lnTo>
                <a:lnTo>
                  <a:pt x="1580971" y="2958729"/>
                </a:lnTo>
                <a:lnTo>
                  <a:pt x="1626452" y="2956063"/>
                </a:lnTo>
                <a:lnTo>
                  <a:pt x="1671850" y="2952062"/>
                </a:lnTo>
                <a:lnTo>
                  <a:pt x="1717133" y="2946728"/>
                </a:lnTo>
                <a:lnTo>
                  <a:pt x="1762265" y="2940061"/>
                </a:lnTo>
                <a:lnTo>
                  <a:pt x="1807216" y="2932060"/>
                </a:lnTo>
                <a:lnTo>
                  <a:pt x="1851950" y="2922726"/>
                </a:lnTo>
                <a:lnTo>
                  <a:pt x="1896435" y="2912058"/>
                </a:lnTo>
                <a:lnTo>
                  <a:pt x="1940638" y="2900057"/>
                </a:lnTo>
                <a:lnTo>
                  <a:pt x="1984526" y="2886723"/>
                </a:lnTo>
                <a:lnTo>
                  <a:pt x="2028065" y="2872055"/>
                </a:lnTo>
                <a:lnTo>
                  <a:pt x="2071222" y="2856053"/>
                </a:lnTo>
                <a:lnTo>
                  <a:pt x="2113964" y="2838718"/>
                </a:lnTo>
                <a:lnTo>
                  <a:pt x="2156257" y="2820050"/>
                </a:lnTo>
                <a:lnTo>
                  <a:pt x="2198069" y="2800048"/>
                </a:lnTo>
                <a:lnTo>
                  <a:pt x="2239367" y="2778713"/>
                </a:lnTo>
                <a:lnTo>
                  <a:pt x="2280116" y="2756044"/>
                </a:lnTo>
                <a:lnTo>
                  <a:pt x="2320285" y="2732042"/>
                </a:lnTo>
                <a:lnTo>
                  <a:pt x="2359839" y="2706706"/>
                </a:lnTo>
                <a:lnTo>
                  <a:pt x="2398745" y="2680037"/>
                </a:lnTo>
                <a:lnTo>
                  <a:pt x="2436971" y="2652034"/>
                </a:lnTo>
                <a:lnTo>
                  <a:pt x="2474483" y="2622698"/>
                </a:lnTo>
                <a:lnTo>
                  <a:pt x="2511247" y="2592029"/>
                </a:lnTo>
                <a:lnTo>
                  <a:pt x="2547232" y="2560026"/>
                </a:lnTo>
                <a:lnTo>
                  <a:pt x="2582402" y="2526689"/>
                </a:lnTo>
                <a:lnTo>
                  <a:pt x="2616474" y="2492277"/>
                </a:lnTo>
                <a:lnTo>
                  <a:pt x="2649182" y="2457069"/>
                </a:lnTo>
                <a:lnTo>
                  <a:pt x="2680528" y="2421098"/>
                </a:lnTo>
                <a:lnTo>
                  <a:pt x="2710511" y="2384395"/>
                </a:lnTo>
                <a:lnTo>
                  <a:pt x="2739131" y="2346994"/>
                </a:lnTo>
                <a:lnTo>
                  <a:pt x="2766388" y="2308927"/>
                </a:lnTo>
                <a:lnTo>
                  <a:pt x="2792282" y="2270226"/>
                </a:lnTo>
                <a:lnTo>
                  <a:pt x="2816814" y="2230925"/>
                </a:lnTo>
                <a:lnTo>
                  <a:pt x="2839982" y="2191054"/>
                </a:lnTo>
                <a:lnTo>
                  <a:pt x="2861788" y="2150648"/>
                </a:lnTo>
                <a:lnTo>
                  <a:pt x="2882231" y="2109738"/>
                </a:lnTo>
                <a:lnTo>
                  <a:pt x="2901311" y="2068357"/>
                </a:lnTo>
                <a:lnTo>
                  <a:pt x="2919028" y="2026537"/>
                </a:lnTo>
                <a:lnTo>
                  <a:pt x="2935382" y="1984311"/>
                </a:lnTo>
                <a:lnTo>
                  <a:pt x="2950374" y="1941711"/>
                </a:lnTo>
                <a:lnTo>
                  <a:pt x="2964002" y="1898771"/>
                </a:lnTo>
                <a:lnTo>
                  <a:pt x="2976268" y="1855521"/>
                </a:lnTo>
                <a:lnTo>
                  <a:pt x="2987171" y="1811996"/>
                </a:lnTo>
                <a:lnTo>
                  <a:pt x="2996711" y="1768227"/>
                </a:lnTo>
                <a:lnTo>
                  <a:pt x="3004888" y="1724246"/>
                </a:lnTo>
                <a:lnTo>
                  <a:pt x="3011702" y="1680087"/>
                </a:lnTo>
                <a:lnTo>
                  <a:pt x="3017154" y="1635782"/>
                </a:lnTo>
                <a:lnTo>
                  <a:pt x="3021242" y="1591363"/>
                </a:lnTo>
                <a:lnTo>
                  <a:pt x="3023968" y="1546863"/>
                </a:lnTo>
                <a:lnTo>
                  <a:pt x="3025331" y="1502314"/>
                </a:lnTo>
                <a:lnTo>
                  <a:pt x="3025331" y="1457749"/>
                </a:lnTo>
                <a:lnTo>
                  <a:pt x="3023968" y="1413200"/>
                </a:lnTo>
                <a:lnTo>
                  <a:pt x="3021242" y="1368699"/>
                </a:lnTo>
                <a:lnTo>
                  <a:pt x="3017154" y="1324280"/>
                </a:lnTo>
                <a:lnTo>
                  <a:pt x="3011702" y="1279975"/>
                </a:lnTo>
                <a:lnTo>
                  <a:pt x="3004888" y="1235816"/>
                </a:lnTo>
                <a:lnTo>
                  <a:pt x="2996711" y="1191836"/>
                </a:lnTo>
                <a:lnTo>
                  <a:pt x="2987171" y="1148067"/>
                </a:lnTo>
                <a:lnTo>
                  <a:pt x="2976268" y="1104541"/>
                </a:lnTo>
                <a:lnTo>
                  <a:pt x="2964002" y="1061292"/>
                </a:lnTo>
                <a:lnTo>
                  <a:pt x="2950374" y="1018351"/>
                </a:lnTo>
                <a:lnTo>
                  <a:pt x="2935382" y="975751"/>
                </a:lnTo>
                <a:lnTo>
                  <a:pt x="2919028" y="933526"/>
                </a:lnTo>
                <a:lnTo>
                  <a:pt x="2901311" y="891706"/>
                </a:lnTo>
                <a:lnTo>
                  <a:pt x="2882231" y="850325"/>
                </a:lnTo>
                <a:lnTo>
                  <a:pt x="2861788" y="809415"/>
                </a:lnTo>
                <a:lnTo>
                  <a:pt x="2839982" y="769008"/>
                </a:lnTo>
                <a:lnTo>
                  <a:pt x="2816814" y="729138"/>
                </a:lnTo>
                <a:lnTo>
                  <a:pt x="2792282" y="689836"/>
                </a:lnTo>
                <a:lnTo>
                  <a:pt x="2766388" y="651135"/>
                </a:lnTo>
                <a:lnTo>
                  <a:pt x="2739131" y="613068"/>
                </a:lnTo>
                <a:lnTo>
                  <a:pt x="2710511" y="575667"/>
                </a:lnTo>
                <a:lnTo>
                  <a:pt x="2680528" y="538965"/>
                </a:lnTo>
                <a:lnTo>
                  <a:pt x="2649182" y="502993"/>
                </a:lnTo>
                <a:lnTo>
                  <a:pt x="2616474" y="467785"/>
                </a:lnTo>
                <a:lnTo>
                  <a:pt x="2582402" y="433373"/>
                </a:lnTo>
                <a:lnTo>
                  <a:pt x="2547232" y="400037"/>
                </a:lnTo>
                <a:lnTo>
                  <a:pt x="2511247" y="368034"/>
                </a:lnTo>
                <a:lnTo>
                  <a:pt x="2474483" y="337364"/>
                </a:lnTo>
                <a:lnTo>
                  <a:pt x="2436971" y="308028"/>
                </a:lnTo>
                <a:lnTo>
                  <a:pt x="2398745" y="280025"/>
                </a:lnTo>
                <a:lnTo>
                  <a:pt x="2359839" y="253356"/>
                </a:lnTo>
                <a:lnTo>
                  <a:pt x="2320285" y="228021"/>
                </a:lnTo>
                <a:lnTo>
                  <a:pt x="2280116" y="204018"/>
                </a:lnTo>
                <a:lnTo>
                  <a:pt x="2239367" y="181350"/>
                </a:lnTo>
                <a:lnTo>
                  <a:pt x="2198069" y="160014"/>
                </a:lnTo>
                <a:lnTo>
                  <a:pt x="2156257" y="140012"/>
                </a:lnTo>
                <a:lnTo>
                  <a:pt x="2113964" y="121344"/>
                </a:lnTo>
                <a:lnTo>
                  <a:pt x="2071222" y="104009"/>
                </a:lnTo>
                <a:lnTo>
                  <a:pt x="2028065" y="88008"/>
                </a:lnTo>
                <a:lnTo>
                  <a:pt x="1984526" y="73340"/>
                </a:lnTo>
                <a:lnTo>
                  <a:pt x="1940638" y="60005"/>
                </a:lnTo>
                <a:lnTo>
                  <a:pt x="1896435" y="48004"/>
                </a:lnTo>
                <a:lnTo>
                  <a:pt x="1851950" y="37336"/>
                </a:lnTo>
                <a:lnTo>
                  <a:pt x="1807216" y="28002"/>
                </a:lnTo>
                <a:lnTo>
                  <a:pt x="1762265" y="20001"/>
                </a:lnTo>
                <a:lnTo>
                  <a:pt x="1717133" y="13334"/>
                </a:lnTo>
                <a:lnTo>
                  <a:pt x="1671850" y="8000"/>
                </a:lnTo>
                <a:lnTo>
                  <a:pt x="1626452" y="4000"/>
                </a:lnTo>
                <a:lnTo>
                  <a:pt x="1580971" y="1333"/>
                </a:lnTo>
                <a:lnTo>
                  <a:pt x="153543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3819339" y="5015419"/>
            <a:ext cx="1533525" cy="21196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500"/>
              </a:lnSpc>
              <a:spcBef>
                <a:spcPts val="95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低价特惠 商旅优选 </a:t>
            </a: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头等舱</a:t>
            </a:r>
            <a:endParaRPr sz="2950">
              <a:latin typeface="Microsoft JhengHei UI"/>
              <a:cs typeface="Microsoft JhengHei UI"/>
            </a:endParaRPr>
          </a:p>
          <a:p>
            <a:pPr marL="200660">
              <a:lnSpc>
                <a:spcPct val="100000"/>
              </a:lnSpc>
              <a:spcBef>
                <a:spcPts val="580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。。。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575594" y="4690956"/>
            <a:ext cx="0" cy="584835"/>
          </a:xfrm>
          <a:custGeom>
            <a:avLst/>
            <a:gdLst/>
            <a:ahLst/>
            <a:cxnLst/>
            <a:rect l="l" t="t" r="r" b="b"/>
            <a:pathLst>
              <a:path w="0" h="584835">
                <a:moveTo>
                  <a:pt x="0" y="0"/>
                </a:moveTo>
                <a:lnTo>
                  <a:pt x="0" y="584737"/>
                </a:lnTo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449943" y="5181455"/>
            <a:ext cx="251301" cy="2513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5654" y="479431"/>
            <a:ext cx="1175321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25"/>
              <a:t>供应商规则</a:t>
            </a:r>
          </a:p>
        </p:txBody>
      </p:sp>
      <p:sp>
        <p:nvSpPr>
          <p:cNvPr id="3" name="object 3"/>
          <p:cNvSpPr/>
          <p:nvPr/>
        </p:nvSpPr>
        <p:spPr>
          <a:xfrm>
            <a:off x="4156941" y="1968526"/>
            <a:ext cx="11790216" cy="8470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099" cy="1127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2667846"/>
            <a:ext cx="162750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95"/>
              </a:spcBef>
              <a:buSzPct val="74747"/>
              <a:buFont typeface="Arial"/>
              <a:buChar char="•"/>
              <a:tabLst>
                <a:tab pos="358775" algn="l"/>
              </a:tabLst>
            </a:pPr>
            <a:r>
              <a:rPr dirty="0" sz="4950" spc="-5">
                <a:solidFill>
                  <a:srgbClr val="FFFFFF"/>
                </a:solidFill>
                <a:latin typeface="PMingLiU"/>
                <a:cs typeface="PMingLiU"/>
              </a:rPr>
              <a:t>背景</a:t>
            </a:r>
            <a:endParaRPr sz="495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3725405"/>
            <a:ext cx="6130290" cy="4276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8140" marR="5080" indent="-345440">
              <a:lnSpc>
                <a:spcPct val="117300"/>
              </a:lnSpc>
              <a:spcBef>
                <a:spcPts val="9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供应商定价规则、航班舱 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位、运价，决定底价</a:t>
            </a:r>
            <a:endParaRPr sz="4100">
              <a:latin typeface="PMingLiU"/>
              <a:cs typeface="PMingLiU"/>
            </a:endParaRPr>
          </a:p>
          <a:p>
            <a:pPr marL="358140" marR="5080" indent="-345440">
              <a:lnSpc>
                <a:spcPct val="117300"/>
              </a:lnSpc>
              <a:spcBef>
                <a:spcPts val="230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305">
                <a:solidFill>
                  <a:srgbClr val="FFFFFF"/>
                </a:solidFill>
                <a:latin typeface="PMingLiU"/>
                <a:cs typeface="PMingLiU"/>
              </a:rPr>
              <a:t>供应商数千，不不少供应商 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上千万条规则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定价规则按供应商分库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01122" y="2667846"/>
            <a:ext cx="162750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95"/>
              </a:spcBef>
              <a:buSzPct val="74747"/>
              <a:buFont typeface="Arial"/>
              <a:buChar char="•"/>
              <a:tabLst>
                <a:tab pos="358775" algn="l"/>
              </a:tabLst>
            </a:pPr>
            <a:r>
              <a:rPr dirty="0" sz="4950" spc="-5">
                <a:solidFill>
                  <a:srgbClr val="FFFFFF"/>
                </a:solidFill>
                <a:latin typeface="PMingLiU"/>
                <a:cs typeface="PMingLiU"/>
              </a:rPr>
              <a:t>问题</a:t>
            </a:r>
            <a:endParaRPr sz="4950">
              <a:latin typeface="PMingLiU"/>
              <a:cs typeface="PMingLiU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390"/>
              <a:t>供应商规则更更新频繁</a:t>
            </a:r>
            <a:endParaRPr sz="4100"/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/>
              <a:t>单次搜索要计算所有供应商规则</a:t>
            </a:r>
            <a:endParaRPr sz="4100"/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Char char="•"/>
              <a:tabLst>
                <a:tab pos="358775" algn="l"/>
              </a:tabLst>
            </a:pPr>
            <a:r>
              <a:rPr dirty="0" sz="4100" spc="35">
                <a:latin typeface="Arial"/>
                <a:cs typeface="Arial"/>
              </a:rPr>
              <a:t>DB</a:t>
            </a:r>
            <a:r>
              <a:rPr dirty="0" sz="4100" spc="-1525"/>
              <a:t>读写压⼒力力⼤大</a:t>
            </a:r>
            <a:endParaRPr sz="4100">
              <a:latin typeface="Arial"/>
              <a:cs typeface="Arial"/>
            </a:endParaRPr>
          </a:p>
          <a:p>
            <a:pPr marL="358140" indent="-345440">
              <a:lnSpc>
                <a:spcPct val="100000"/>
              </a:lnSpc>
              <a:spcBef>
                <a:spcPts val="324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/>
              <a:t>舱位状态变化频繁</a:t>
            </a:r>
            <a:endParaRPr sz="4100"/>
          </a:p>
          <a:p>
            <a:pPr marL="358140" indent="-345440">
              <a:lnSpc>
                <a:spcPct val="100000"/>
              </a:lnSpc>
              <a:spcBef>
                <a:spcPts val="316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/>
              <a:t>热点航线问题</a:t>
            </a:r>
            <a:endParaRPr sz="4100"/>
          </a:p>
          <a:p>
            <a:pPr marL="358140" indent="-345440">
              <a:lnSpc>
                <a:spcPct val="100000"/>
              </a:lnSpc>
              <a:spcBef>
                <a:spcPts val="316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1160"/>
              <a:t>计算量量巨⼤大</a:t>
            </a:r>
            <a:endParaRPr sz="4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099" cy="1127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</a:p>
        </p:txBody>
      </p:sp>
      <p:sp>
        <p:nvSpPr>
          <p:cNvPr id="4" name="object 4"/>
          <p:cNvSpPr/>
          <p:nvPr/>
        </p:nvSpPr>
        <p:spPr>
          <a:xfrm>
            <a:off x="8246663" y="5200664"/>
            <a:ext cx="3610771" cy="3440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46663" y="5200664"/>
            <a:ext cx="3611245" cy="3440429"/>
          </a:xfrm>
          <a:custGeom>
            <a:avLst/>
            <a:gdLst/>
            <a:ahLst/>
            <a:cxnLst/>
            <a:rect l="l" t="t" r="r" b="b"/>
            <a:pathLst>
              <a:path w="3611245" h="3440429">
                <a:moveTo>
                  <a:pt x="1828109" y="0"/>
                </a:moveTo>
                <a:lnTo>
                  <a:pt x="1782663" y="0"/>
                </a:lnTo>
                <a:lnTo>
                  <a:pt x="1737229" y="1083"/>
                </a:lnTo>
                <a:lnTo>
                  <a:pt x="1691830" y="3249"/>
                </a:lnTo>
                <a:lnTo>
                  <a:pt x="1646489" y="6499"/>
                </a:lnTo>
                <a:lnTo>
                  <a:pt x="1601229" y="10832"/>
                </a:lnTo>
                <a:lnTo>
                  <a:pt x="1556073" y="16249"/>
                </a:lnTo>
                <a:lnTo>
                  <a:pt x="1511044" y="22749"/>
                </a:lnTo>
                <a:lnTo>
                  <a:pt x="1466166" y="30332"/>
                </a:lnTo>
                <a:lnTo>
                  <a:pt x="1421462" y="38998"/>
                </a:lnTo>
                <a:lnTo>
                  <a:pt x="1376955" y="48748"/>
                </a:lnTo>
                <a:lnTo>
                  <a:pt x="1332667" y="59581"/>
                </a:lnTo>
                <a:lnTo>
                  <a:pt x="1288623" y="71497"/>
                </a:lnTo>
                <a:lnTo>
                  <a:pt x="1244845" y="84496"/>
                </a:lnTo>
                <a:lnTo>
                  <a:pt x="1201356" y="98579"/>
                </a:lnTo>
                <a:lnTo>
                  <a:pt x="1158180" y="113745"/>
                </a:lnTo>
                <a:lnTo>
                  <a:pt x="1115340" y="129995"/>
                </a:lnTo>
                <a:lnTo>
                  <a:pt x="1072859" y="147327"/>
                </a:lnTo>
                <a:lnTo>
                  <a:pt x="1030760" y="165743"/>
                </a:lnTo>
                <a:lnTo>
                  <a:pt x="989067" y="185242"/>
                </a:lnTo>
                <a:lnTo>
                  <a:pt x="947802" y="205825"/>
                </a:lnTo>
                <a:lnTo>
                  <a:pt x="906988" y="227491"/>
                </a:lnTo>
                <a:lnTo>
                  <a:pt x="866649" y="250240"/>
                </a:lnTo>
                <a:lnTo>
                  <a:pt x="826808" y="274072"/>
                </a:lnTo>
                <a:lnTo>
                  <a:pt x="787488" y="298988"/>
                </a:lnTo>
                <a:lnTo>
                  <a:pt x="748713" y="324987"/>
                </a:lnTo>
                <a:lnTo>
                  <a:pt x="710505" y="352069"/>
                </a:lnTo>
                <a:lnTo>
                  <a:pt x="672887" y="380235"/>
                </a:lnTo>
                <a:lnTo>
                  <a:pt x="635883" y="409484"/>
                </a:lnTo>
                <a:lnTo>
                  <a:pt x="599516" y="439816"/>
                </a:lnTo>
                <a:lnTo>
                  <a:pt x="563809" y="471231"/>
                </a:lnTo>
                <a:lnTo>
                  <a:pt x="528785" y="503730"/>
                </a:lnTo>
                <a:lnTo>
                  <a:pt x="494120" y="537665"/>
                </a:lnTo>
                <a:lnTo>
                  <a:pt x="460631" y="572273"/>
                </a:lnTo>
                <a:lnTo>
                  <a:pt x="428316" y="607530"/>
                </a:lnTo>
                <a:lnTo>
                  <a:pt x="397176" y="643413"/>
                </a:lnTo>
                <a:lnTo>
                  <a:pt x="367212" y="679899"/>
                </a:lnTo>
                <a:lnTo>
                  <a:pt x="338422" y="716965"/>
                </a:lnTo>
                <a:lnTo>
                  <a:pt x="310808" y="754587"/>
                </a:lnTo>
                <a:lnTo>
                  <a:pt x="284369" y="792742"/>
                </a:lnTo>
                <a:lnTo>
                  <a:pt x="259105" y="831408"/>
                </a:lnTo>
                <a:lnTo>
                  <a:pt x="235015" y="870561"/>
                </a:lnTo>
                <a:lnTo>
                  <a:pt x="212101" y="910178"/>
                </a:lnTo>
                <a:lnTo>
                  <a:pt x="190362" y="950235"/>
                </a:lnTo>
                <a:lnTo>
                  <a:pt x="169798" y="990709"/>
                </a:lnTo>
                <a:lnTo>
                  <a:pt x="150410" y="1031578"/>
                </a:lnTo>
                <a:lnTo>
                  <a:pt x="132196" y="1072818"/>
                </a:lnTo>
                <a:lnTo>
                  <a:pt x="115157" y="1114406"/>
                </a:lnTo>
                <a:lnTo>
                  <a:pt x="99294" y="1156318"/>
                </a:lnTo>
                <a:lnTo>
                  <a:pt x="84605" y="1198532"/>
                </a:lnTo>
                <a:lnTo>
                  <a:pt x="71092" y="1241024"/>
                </a:lnTo>
                <a:lnTo>
                  <a:pt x="58753" y="1283771"/>
                </a:lnTo>
                <a:lnTo>
                  <a:pt x="47590" y="1326751"/>
                </a:lnTo>
                <a:lnTo>
                  <a:pt x="37602" y="1369938"/>
                </a:lnTo>
                <a:lnTo>
                  <a:pt x="28789" y="1413312"/>
                </a:lnTo>
                <a:lnTo>
                  <a:pt x="21151" y="1456847"/>
                </a:lnTo>
                <a:lnTo>
                  <a:pt x="14688" y="1500522"/>
                </a:lnTo>
                <a:lnTo>
                  <a:pt x="9400" y="1544313"/>
                </a:lnTo>
                <a:lnTo>
                  <a:pt x="5287" y="1588196"/>
                </a:lnTo>
                <a:lnTo>
                  <a:pt x="2350" y="1632150"/>
                </a:lnTo>
                <a:lnTo>
                  <a:pt x="587" y="1676149"/>
                </a:lnTo>
                <a:lnTo>
                  <a:pt x="0" y="1720172"/>
                </a:lnTo>
                <a:lnTo>
                  <a:pt x="587" y="1764194"/>
                </a:lnTo>
                <a:lnTo>
                  <a:pt x="2350" y="1808194"/>
                </a:lnTo>
                <a:lnTo>
                  <a:pt x="5287" y="1852147"/>
                </a:lnTo>
                <a:lnTo>
                  <a:pt x="9400" y="1896030"/>
                </a:lnTo>
                <a:lnTo>
                  <a:pt x="14688" y="1939821"/>
                </a:lnTo>
                <a:lnTo>
                  <a:pt x="21151" y="1983496"/>
                </a:lnTo>
                <a:lnTo>
                  <a:pt x="28789" y="2027032"/>
                </a:lnTo>
                <a:lnTo>
                  <a:pt x="37602" y="2070405"/>
                </a:lnTo>
                <a:lnTo>
                  <a:pt x="47590" y="2113593"/>
                </a:lnTo>
                <a:lnTo>
                  <a:pt x="58753" y="2156572"/>
                </a:lnTo>
                <a:lnTo>
                  <a:pt x="71092" y="2199319"/>
                </a:lnTo>
                <a:lnTo>
                  <a:pt x="84605" y="2241811"/>
                </a:lnTo>
                <a:lnTo>
                  <a:pt x="99294" y="2284025"/>
                </a:lnTo>
                <a:lnTo>
                  <a:pt x="115157" y="2325937"/>
                </a:lnTo>
                <a:lnTo>
                  <a:pt x="132196" y="2367525"/>
                </a:lnTo>
                <a:lnTo>
                  <a:pt x="150410" y="2408765"/>
                </a:lnTo>
                <a:lnTo>
                  <a:pt x="169798" y="2449634"/>
                </a:lnTo>
                <a:lnTo>
                  <a:pt x="190362" y="2490108"/>
                </a:lnTo>
                <a:lnTo>
                  <a:pt x="212101" y="2530166"/>
                </a:lnTo>
                <a:lnTo>
                  <a:pt x="235015" y="2569782"/>
                </a:lnTo>
                <a:lnTo>
                  <a:pt x="259105" y="2608935"/>
                </a:lnTo>
                <a:lnTo>
                  <a:pt x="284369" y="2647601"/>
                </a:lnTo>
                <a:lnTo>
                  <a:pt x="310808" y="2685756"/>
                </a:lnTo>
                <a:lnTo>
                  <a:pt x="338422" y="2723379"/>
                </a:lnTo>
                <a:lnTo>
                  <a:pt x="367212" y="2760444"/>
                </a:lnTo>
                <a:lnTo>
                  <a:pt x="397176" y="2796930"/>
                </a:lnTo>
                <a:lnTo>
                  <a:pt x="428316" y="2832814"/>
                </a:lnTo>
                <a:lnTo>
                  <a:pt x="460631" y="2868070"/>
                </a:lnTo>
                <a:lnTo>
                  <a:pt x="494120" y="2902678"/>
                </a:lnTo>
                <a:lnTo>
                  <a:pt x="528785" y="2936613"/>
                </a:lnTo>
                <a:lnTo>
                  <a:pt x="563809" y="2969112"/>
                </a:lnTo>
                <a:lnTo>
                  <a:pt x="599516" y="3000527"/>
                </a:lnTo>
                <a:lnTo>
                  <a:pt x="635883" y="3030860"/>
                </a:lnTo>
                <a:lnTo>
                  <a:pt x="672887" y="3060108"/>
                </a:lnTo>
                <a:lnTo>
                  <a:pt x="710505" y="3088274"/>
                </a:lnTo>
                <a:lnTo>
                  <a:pt x="748713" y="3115356"/>
                </a:lnTo>
                <a:lnTo>
                  <a:pt x="787488" y="3141355"/>
                </a:lnTo>
                <a:lnTo>
                  <a:pt x="826808" y="3166271"/>
                </a:lnTo>
                <a:lnTo>
                  <a:pt x="866649" y="3190103"/>
                </a:lnTo>
                <a:lnTo>
                  <a:pt x="906988" y="3212853"/>
                </a:lnTo>
                <a:lnTo>
                  <a:pt x="947802" y="3234518"/>
                </a:lnTo>
                <a:lnTo>
                  <a:pt x="989067" y="3255101"/>
                </a:lnTo>
                <a:lnTo>
                  <a:pt x="1030760" y="3274600"/>
                </a:lnTo>
                <a:lnTo>
                  <a:pt x="1072859" y="3293016"/>
                </a:lnTo>
                <a:lnTo>
                  <a:pt x="1115340" y="3310349"/>
                </a:lnTo>
                <a:lnTo>
                  <a:pt x="1158180" y="3326598"/>
                </a:lnTo>
                <a:lnTo>
                  <a:pt x="1201356" y="3341764"/>
                </a:lnTo>
                <a:lnTo>
                  <a:pt x="1244845" y="3355847"/>
                </a:lnTo>
                <a:lnTo>
                  <a:pt x="1288623" y="3368847"/>
                </a:lnTo>
                <a:lnTo>
                  <a:pt x="1332667" y="3380763"/>
                </a:lnTo>
                <a:lnTo>
                  <a:pt x="1376955" y="3391596"/>
                </a:lnTo>
                <a:lnTo>
                  <a:pt x="1421462" y="3401345"/>
                </a:lnTo>
                <a:lnTo>
                  <a:pt x="1466166" y="3410012"/>
                </a:lnTo>
                <a:lnTo>
                  <a:pt x="1511044" y="3417595"/>
                </a:lnTo>
                <a:lnTo>
                  <a:pt x="1556073" y="3424094"/>
                </a:lnTo>
                <a:lnTo>
                  <a:pt x="1601229" y="3429511"/>
                </a:lnTo>
                <a:lnTo>
                  <a:pt x="1646489" y="3433844"/>
                </a:lnTo>
                <a:lnTo>
                  <a:pt x="1691830" y="3437094"/>
                </a:lnTo>
                <a:lnTo>
                  <a:pt x="1737229" y="3439261"/>
                </a:lnTo>
                <a:lnTo>
                  <a:pt x="1782663" y="3440344"/>
                </a:lnTo>
                <a:lnTo>
                  <a:pt x="1828109" y="3440344"/>
                </a:lnTo>
                <a:lnTo>
                  <a:pt x="1873543" y="3439261"/>
                </a:lnTo>
                <a:lnTo>
                  <a:pt x="1918942" y="3437094"/>
                </a:lnTo>
                <a:lnTo>
                  <a:pt x="1964283" y="3433844"/>
                </a:lnTo>
                <a:lnTo>
                  <a:pt x="2009543" y="3429511"/>
                </a:lnTo>
                <a:lnTo>
                  <a:pt x="2054699" y="3424094"/>
                </a:lnTo>
                <a:lnTo>
                  <a:pt x="2099728" y="3417595"/>
                </a:lnTo>
                <a:lnTo>
                  <a:pt x="2144606" y="3410012"/>
                </a:lnTo>
                <a:lnTo>
                  <a:pt x="2189310" y="3401345"/>
                </a:lnTo>
                <a:lnTo>
                  <a:pt x="2233817" y="3391596"/>
                </a:lnTo>
                <a:lnTo>
                  <a:pt x="2278105" y="3380763"/>
                </a:lnTo>
                <a:lnTo>
                  <a:pt x="2322149" y="3368847"/>
                </a:lnTo>
                <a:lnTo>
                  <a:pt x="2365927" y="3355847"/>
                </a:lnTo>
                <a:lnTo>
                  <a:pt x="2409416" y="3341764"/>
                </a:lnTo>
                <a:lnTo>
                  <a:pt x="2452591" y="3326598"/>
                </a:lnTo>
                <a:lnTo>
                  <a:pt x="2495431" y="3310349"/>
                </a:lnTo>
                <a:lnTo>
                  <a:pt x="2537912" y="3293016"/>
                </a:lnTo>
                <a:lnTo>
                  <a:pt x="2580011" y="3274600"/>
                </a:lnTo>
                <a:lnTo>
                  <a:pt x="2621705" y="3255101"/>
                </a:lnTo>
                <a:lnTo>
                  <a:pt x="2662970" y="3234518"/>
                </a:lnTo>
                <a:lnTo>
                  <a:pt x="2703784" y="3212853"/>
                </a:lnTo>
                <a:lnTo>
                  <a:pt x="2744123" y="3190103"/>
                </a:lnTo>
                <a:lnTo>
                  <a:pt x="2783963" y="3166271"/>
                </a:lnTo>
                <a:lnTo>
                  <a:pt x="2823283" y="3141355"/>
                </a:lnTo>
                <a:lnTo>
                  <a:pt x="2862059" y="3115356"/>
                </a:lnTo>
                <a:lnTo>
                  <a:pt x="2900267" y="3088274"/>
                </a:lnTo>
                <a:lnTo>
                  <a:pt x="2937884" y="3060108"/>
                </a:lnTo>
                <a:lnTo>
                  <a:pt x="2974888" y="3030860"/>
                </a:lnTo>
                <a:lnTo>
                  <a:pt x="3011255" y="3000527"/>
                </a:lnTo>
                <a:lnTo>
                  <a:pt x="3046962" y="2969112"/>
                </a:lnTo>
                <a:lnTo>
                  <a:pt x="3081986" y="2936613"/>
                </a:lnTo>
                <a:lnTo>
                  <a:pt x="3116651" y="2902678"/>
                </a:lnTo>
                <a:lnTo>
                  <a:pt x="3150141" y="2868070"/>
                </a:lnTo>
                <a:lnTo>
                  <a:pt x="3182455" y="2832814"/>
                </a:lnTo>
                <a:lnTo>
                  <a:pt x="3213595" y="2796930"/>
                </a:lnTo>
                <a:lnTo>
                  <a:pt x="3243559" y="2760444"/>
                </a:lnTo>
                <a:lnTo>
                  <a:pt x="3272349" y="2723379"/>
                </a:lnTo>
                <a:lnTo>
                  <a:pt x="3299963" y="2685756"/>
                </a:lnTo>
                <a:lnTo>
                  <a:pt x="3326402" y="2647601"/>
                </a:lnTo>
                <a:lnTo>
                  <a:pt x="3351666" y="2608935"/>
                </a:lnTo>
                <a:lnTo>
                  <a:pt x="3375755" y="2569782"/>
                </a:lnTo>
                <a:lnTo>
                  <a:pt x="3398669" y="2530166"/>
                </a:lnTo>
                <a:lnTo>
                  <a:pt x="3420408" y="2490108"/>
                </a:lnTo>
                <a:lnTo>
                  <a:pt x="3440972" y="2449634"/>
                </a:lnTo>
                <a:lnTo>
                  <a:pt x="3460361" y="2408765"/>
                </a:lnTo>
                <a:lnTo>
                  <a:pt x="3478575" y="2367525"/>
                </a:lnTo>
                <a:lnTo>
                  <a:pt x="3495613" y="2325937"/>
                </a:lnTo>
                <a:lnTo>
                  <a:pt x="3511477" y="2284025"/>
                </a:lnTo>
                <a:lnTo>
                  <a:pt x="3526165" y="2241811"/>
                </a:lnTo>
                <a:lnTo>
                  <a:pt x="3539679" y="2199319"/>
                </a:lnTo>
                <a:lnTo>
                  <a:pt x="3552017" y="2156572"/>
                </a:lnTo>
                <a:lnTo>
                  <a:pt x="3563180" y="2113593"/>
                </a:lnTo>
                <a:lnTo>
                  <a:pt x="3573168" y="2070405"/>
                </a:lnTo>
                <a:lnTo>
                  <a:pt x="3581982" y="2027032"/>
                </a:lnTo>
                <a:lnTo>
                  <a:pt x="3589620" y="1983496"/>
                </a:lnTo>
                <a:lnTo>
                  <a:pt x="3596083" y="1939821"/>
                </a:lnTo>
                <a:lnTo>
                  <a:pt x="3601370" y="1896030"/>
                </a:lnTo>
                <a:lnTo>
                  <a:pt x="3605483" y="1852147"/>
                </a:lnTo>
                <a:lnTo>
                  <a:pt x="3608421" y="1808194"/>
                </a:lnTo>
                <a:lnTo>
                  <a:pt x="3610183" y="1764194"/>
                </a:lnTo>
                <a:lnTo>
                  <a:pt x="3610771" y="1720172"/>
                </a:lnTo>
                <a:lnTo>
                  <a:pt x="3610183" y="1676149"/>
                </a:lnTo>
                <a:lnTo>
                  <a:pt x="3608421" y="1632150"/>
                </a:lnTo>
                <a:lnTo>
                  <a:pt x="3605483" y="1588196"/>
                </a:lnTo>
                <a:lnTo>
                  <a:pt x="3601370" y="1544313"/>
                </a:lnTo>
                <a:lnTo>
                  <a:pt x="3596083" y="1500522"/>
                </a:lnTo>
                <a:lnTo>
                  <a:pt x="3589620" y="1456847"/>
                </a:lnTo>
                <a:lnTo>
                  <a:pt x="3581982" y="1413312"/>
                </a:lnTo>
                <a:lnTo>
                  <a:pt x="3573168" y="1369938"/>
                </a:lnTo>
                <a:lnTo>
                  <a:pt x="3563180" y="1326751"/>
                </a:lnTo>
                <a:lnTo>
                  <a:pt x="3552017" y="1283771"/>
                </a:lnTo>
                <a:lnTo>
                  <a:pt x="3539679" y="1241024"/>
                </a:lnTo>
                <a:lnTo>
                  <a:pt x="3526165" y="1198532"/>
                </a:lnTo>
                <a:lnTo>
                  <a:pt x="3511477" y="1156318"/>
                </a:lnTo>
                <a:lnTo>
                  <a:pt x="3495613" y="1114406"/>
                </a:lnTo>
                <a:lnTo>
                  <a:pt x="3478575" y="1072818"/>
                </a:lnTo>
                <a:lnTo>
                  <a:pt x="3460361" y="1031578"/>
                </a:lnTo>
                <a:lnTo>
                  <a:pt x="3440972" y="990709"/>
                </a:lnTo>
                <a:lnTo>
                  <a:pt x="3420408" y="950235"/>
                </a:lnTo>
                <a:lnTo>
                  <a:pt x="3398669" y="910178"/>
                </a:lnTo>
                <a:lnTo>
                  <a:pt x="3375755" y="870561"/>
                </a:lnTo>
                <a:lnTo>
                  <a:pt x="3351666" y="831408"/>
                </a:lnTo>
                <a:lnTo>
                  <a:pt x="3326402" y="792742"/>
                </a:lnTo>
                <a:lnTo>
                  <a:pt x="3299963" y="754587"/>
                </a:lnTo>
                <a:lnTo>
                  <a:pt x="3272349" y="716965"/>
                </a:lnTo>
                <a:lnTo>
                  <a:pt x="3243559" y="679899"/>
                </a:lnTo>
                <a:lnTo>
                  <a:pt x="3213595" y="643413"/>
                </a:lnTo>
                <a:lnTo>
                  <a:pt x="3182455" y="607530"/>
                </a:lnTo>
                <a:lnTo>
                  <a:pt x="3150141" y="572273"/>
                </a:lnTo>
                <a:lnTo>
                  <a:pt x="3116651" y="537665"/>
                </a:lnTo>
                <a:lnTo>
                  <a:pt x="3081986" y="503730"/>
                </a:lnTo>
                <a:lnTo>
                  <a:pt x="3046962" y="471231"/>
                </a:lnTo>
                <a:lnTo>
                  <a:pt x="3011255" y="439816"/>
                </a:lnTo>
                <a:lnTo>
                  <a:pt x="2974888" y="409484"/>
                </a:lnTo>
                <a:lnTo>
                  <a:pt x="2937884" y="380235"/>
                </a:lnTo>
                <a:lnTo>
                  <a:pt x="2900267" y="352069"/>
                </a:lnTo>
                <a:lnTo>
                  <a:pt x="2862059" y="324987"/>
                </a:lnTo>
                <a:lnTo>
                  <a:pt x="2823283" y="298988"/>
                </a:lnTo>
                <a:lnTo>
                  <a:pt x="2783963" y="274072"/>
                </a:lnTo>
                <a:lnTo>
                  <a:pt x="2744123" y="250240"/>
                </a:lnTo>
                <a:lnTo>
                  <a:pt x="2703784" y="227491"/>
                </a:lnTo>
                <a:lnTo>
                  <a:pt x="2662970" y="205825"/>
                </a:lnTo>
                <a:lnTo>
                  <a:pt x="2621705" y="185242"/>
                </a:lnTo>
                <a:lnTo>
                  <a:pt x="2580011" y="165743"/>
                </a:lnTo>
                <a:lnTo>
                  <a:pt x="2537912" y="147327"/>
                </a:lnTo>
                <a:lnTo>
                  <a:pt x="2495431" y="129995"/>
                </a:lnTo>
                <a:lnTo>
                  <a:pt x="2452591" y="113745"/>
                </a:lnTo>
                <a:lnTo>
                  <a:pt x="2409416" y="98579"/>
                </a:lnTo>
                <a:lnTo>
                  <a:pt x="2365927" y="84496"/>
                </a:lnTo>
                <a:lnTo>
                  <a:pt x="2322149" y="71497"/>
                </a:lnTo>
                <a:lnTo>
                  <a:pt x="2278105" y="59581"/>
                </a:lnTo>
                <a:lnTo>
                  <a:pt x="2233817" y="48748"/>
                </a:lnTo>
                <a:lnTo>
                  <a:pt x="2189310" y="38998"/>
                </a:lnTo>
                <a:lnTo>
                  <a:pt x="2144606" y="30332"/>
                </a:lnTo>
                <a:lnTo>
                  <a:pt x="2099728" y="22749"/>
                </a:lnTo>
                <a:lnTo>
                  <a:pt x="2054699" y="16249"/>
                </a:lnTo>
                <a:lnTo>
                  <a:pt x="2009543" y="10832"/>
                </a:lnTo>
                <a:lnTo>
                  <a:pt x="1964283" y="6499"/>
                </a:lnTo>
                <a:lnTo>
                  <a:pt x="1918942" y="3249"/>
                </a:lnTo>
                <a:lnTo>
                  <a:pt x="1873543" y="1083"/>
                </a:lnTo>
                <a:lnTo>
                  <a:pt x="18281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411096" y="6510661"/>
            <a:ext cx="128206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5">
                <a:solidFill>
                  <a:srgbClr val="FFFFFF"/>
                </a:solidFill>
                <a:latin typeface="PMingLiU"/>
                <a:cs typeface="PMingLiU"/>
              </a:rPr>
              <a:t>索引</a:t>
            </a:r>
            <a:endParaRPr sz="495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28505" y="3538522"/>
            <a:ext cx="1047088" cy="1047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28505" y="353852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1047088" y="376951"/>
                </a:moveTo>
                <a:lnTo>
                  <a:pt x="0" y="376951"/>
                </a:lnTo>
                <a:lnTo>
                  <a:pt x="523544" y="1047088"/>
                </a:lnTo>
                <a:lnTo>
                  <a:pt x="1047088" y="376951"/>
                </a:lnTo>
                <a:close/>
              </a:path>
              <a:path w="1047115" h="1047114">
                <a:moveTo>
                  <a:pt x="691078" y="0"/>
                </a:moveTo>
                <a:lnTo>
                  <a:pt x="356010" y="0"/>
                </a:lnTo>
                <a:lnTo>
                  <a:pt x="356010" y="376951"/>
                </a:lnTo>
                <a:lnTo>
                  <a:pt x="691078" y="376951"/>
                </a:lnTo>
                <a:lnTo>
                  <a:pt x="691078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89760" y="2916903"/>
            <a:ext cx="4724573" cy="10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89760" y="2916903"/>
            <a:ext cx="4725035" cy="1047115"/>
          </a:xfrm>
          <a:custGeom>
            <a:avLst/>
            <a:gdLst/>
            <a:ahLst/>
            <a:cxnLst/>
            <a:rect l="l" t="t" r="r" b="b"/>
            <a:pathLst>
              <a:path w="4725034" h="1047114">
                <a:moveTo>
                  <a:pt x="4484476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4"/>
                </a:lnTo>
                <a:lnTo>
                  <a:pt x="25950" y="976623"/>
                </a:lnTo>
                <a:lnTo>
                  <a:pt x="70465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4483418" y="1047088"/>
                </a:lnTo>
                <a:lnTo>
                  <a:pt x="4529866" y="1046904"/>
                </a:lnTo>
                <a:lnTo>
                  <a:pt x="4597374" y="1042124"/>
                </a:lnTo>
                <a:lnTo>
                  <a:pt x="4654113" y="1021138"/>
                </a:lnTo>
                <a:lnTo>
                  <a:pt x="4698630" y="976623"/>
                </a:lnTo>
                <a:lnTo>
                  <a:pt x="4719614" y="919887"/>
                </a:lnTo>
                <a:lnTo>
                  <a:pt x="4724389" y="852828"/>
                </a:lnTo>
                <a:lnTo>
                  <a:pt x="4724573" y="806991"/>
                </a:lnTo>
                <a:lnTo>
                  <a:pt x="4724569" y="240097"/>
                </a:lnTo>
                <a:lnTo>
                  <a:pt x="4724389" y="194710"/>
                </a:lnTo>
                <a:lnTo>
                  <a:pt x="4719608" y="127184"/>
                </a:lnTo>
                <a:lnTo>
                  <a:pt x="4698630" y="70465"/>
                </a:lnTo>
                <a:lnTo>
                  <a:pt x="4654113" y="25950"/>
                </a:lnTo>
                <a:lnTo>
                  <a:pt x="4597390" y="4963"/>
                </a:lnTo>
                <a:lnTo>
                  <a:pt x="4530312" y="183"/>
                </a:lnTo>
                <a:lnTo>
                  <a:pt x="4484476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154590" y="2981973"/>
            <a:ext cx="3795395" cy="779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950" spc="-710">
                <a:solidFill>
                  <a:srgbClr val="FFFFFF"/>
                </a:solidFill>
                <a:latin typeface="PMingLiU"/>
                <a:cs typeface="PMingLiU"/>
              </a:rPr>
              <a:t>搜索引擎核⼼心</a:t>
            </a:r>
            <a:endParaRPr sz="49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66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17102" y="2646904"/>
            <a:ext cx="6683375" cy="13887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95275" indent="-282575">
              <a:lnSpc>
                <a:spcPct val="100000"/>
              </a:lnSpc>
              <a:spcBef>
                <a:spcPts val="130"/>
              </a:spcBef>
              <a:buSzPct val="74626"/>
              <a:buFont typeface="Arial"/>
              <a:buChar char="•"/>
              <a:tabLst>
                <a:tab pos="295910" algn="l"/>
              </a:tabLst>
            </a:pPr>
            <a:r>
              <a:rPr dirty="0" sz="3350" spc="25">
                <a:solidFill>
                  <a:srgbClr val="FFFFFF"/>
                </a:solidFill>
                <a:latin typeface="PMingLiU"/>
                <a:cs typeface="PMingLiU"/>
              </a:rPr>
              <a:t>规则库</a:t>
            </a:r>
            <a:r>
              <a:rPr dirty="0" sz="3350" spc="-35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350" spc="285">
                <a:solidFill>
                  <a:srgbClr val="FFFFFF"/>
                </a:solidFill>
                <a:latin typeface="Arial"/>
                <a:cs typeface="Arial"/>
              </a:rPr>
              <a:t>=&gt;</a:t>
            </a:r>
            <a:r>
              <a:rPr dirty="0" sz="335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50" spc="25">
                <a:solidFill>
                  <a:srgbClr val="FFFFFF"/>
                </a:solidFill>
                <a:latin typeface="PMingLiU"/>
                <a:cs typeface="PMingLiU"/>
              </a:rPr>
              <a:t>索引库</a:t>
            </a:r>
            <a:endParaRPr sz="3350">
              <a:latin typeface="PMingLiU"/>
              <a:cs typeface="PMingLiU"/>
            </a:endParaRPr>
          </a:p>
          <a:p>
            <a:pPr marL="295275" indent="-282575">
              <a:lnSpc>
                <a:spcPct val="100000"/>
              </a:lnSpc>
              <a:spcBef>
                <a:spcPts val="2655"/>
              </a:spcBef>
              <a:buSzPct val="74626"/>
              <a:buFont typeface="Arial"/>
              <a:buChar char="•"/>
              <a:tabLst>
                <a:tab pos="295910" algn="l"/>
              </a:tabLst>
            </a:pPr>
            <a:r>
              <a:rPr dirty="0" sz="3350" spc="25">
                <a:solidFill>
                  <a:srgbClr val="FFFFFF"/>
                </a:solidFill>
                <a:latin typeface="PMingLiU"/>
                <a:cs typeface="PMingLiU"/>
              </a:rPr>
              <a:t>规则库</a:t>
            </a:r>
            <a:r>
              <a:rPr dirty="0" sz="3350" spc="-750">
                <a:solidFill>
                  <a:srgbClr val="FFFFFF"/>
                </a:solidFill>
                <a:latin typeface="PMingLiU"/>
                <a:cs typeface="PMingLiU"/>
              </a:rPr>
              <a:t>写⼊入量量⼤大，集群峰值达</a:t>
            </a:r>
            <a:r>
              <a:rPr dirty="0" sz="3350" spc="90">
                <a:solidFill>
                  <a:srgbClr val="FFFFFF"/>
                </a:solidFill>
                <a:latin typeface="Arial"/>
                <a:cs typeface="Arial"/>
              </a:rPr>
              <a:t>20K</a:t>
            </a:r>
            <a:endParaRPr sz="3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7102" y="4081416"/>
            <a:ext cx="7177405" cy="45091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95275">
              <a:lnSpc>
                <a:spcPct val="100000"/>
              </a:lnSpc>
              <a:spcBef>
                <a:spcPts val="130"/>
              </a:spcBef>
            </a:pPr>
            <a:r>
              <a:rPr dirty="0" sz="3350" spc="-220">
                <a:solidFill>
                  <a:srgbClr val="FFFFFF"/>
                </a:solidFill>
                <a:latin typeface="Arial"/>
                <a:cs typeface="Arial"/>
              </a:rPr>
              <a:t>TPS</a:t>
            </a:r>
            <a:endParaRPr sz="3350">
              <a:latin typeface="Arial"/>
              <a:cs typeface="Arial"/>
            </a:endParaRPr>
          </a:p>
          <a:p>
            <a:pPr marL="295275" indent="-282575">
              <a:lnSpc>
                <a:spcPct val="100000"/>
              </a:lnSpc>
              <a:spcBef>
                <a:spcPts val="2655"/>
              </a:spcBef>
              <a:buSzPct val="74626"/>
              <a:buFont typeface="Arial"/>
              <a:buChar char="•"/>
              <a:tabLst>
                <a:tab pos="295910" algn="l"/>
              </a:tabLst>
            </a:pPr>
            <a:r>
              <a:rPr dirty="0" sz="3350" spc="-229">
                <a:solidFill>
                  <a:srgbClr val="FFFFFF"/>
                </a:solidFill>
                <a:latin typeface="PMingLiU"/>
                <a:cs typeface="PMingLiU"/>
              </a:rPr>
              <a:t>要求同步延迟很低，不不超过</a:t>
            </a:r>
            <a:r>
              <a:rPr dirty="0" sz="3350" spc="35">
                <a:solidFill>
                  <a:srgbClr val="FFFFFF"/>
                </a:solidFill>
                <a:latin typeface="Arial"/>
                <a:cs typeface="Arial"/>
              </a:rPr>
              <a:t>60s</a:t>
            </a:r>
            <a:endParaRPr sz="3350">
              <a:latin typeface="Arial"/>
              <a:cs typeface="Arial"/>
            </a:endParaRPr>
          </a:p>
          <a:p>
            <a:pPr marL="295275" marR="5080" indent="-282575">
              <a:lnSpc>
                <a:spcPct val="116900"/>
              </a:lnSpc>
              <a:spcBef>
                <a:spcPts val="1975"/>
              </a:spcBef>
              <a:buSzPct val="74626"/>
              <a:buFont typeface="Arial"/>
              <a:buChar char="•"/>
              <a:tabLst>
                <a:tab pos="295910" algn="l"/>
              </a:tabLst>
            </a:pPr>
            <a:r>
              <a:rPr dirty="0" sz="3350" spc="-165">
                <a:solidFill>
                  <a:srgbClr val="FFFFFF"/>
                </a:solidFill>
                <a:latin typeface="PMingLiU"/>
                <a:cs typeface="PMingLiU"/>
              </a:rPr>
              <a:t>保持顺序⼀一致性，如果先删后插变成 </a:t>
            </a:r>
            <a:r>
              <a:rPr dirty="0" sz="3350" spc="25">
                <a:solidFill>
                  <a:srgbClr val="FFFFFF"/>
                </a:solidFill>
                <a:latin typeface="PMingLiU"/>
                <a:cs typeface="PMingLiU"/>
              </a:rPr>
              <a:t>先插后删，数据会</a:t>
            </a:r>
            <a:r>
              <a:rPr dirty="0" sz="3350" spc="-1325">
                <a:solidFill>
                  <a:srgbClr val="FFFFFF"/>
                </a:solidFill>
                <a:latin typeface="PMingLiU"/>
                <a:cs typeface="PMingLiU"/>
              </a:rPr>
              <a:t>不不⼀一致</a:t>
            </a:r>
            <a:endParaRPr sz="3350">
              <a:latin typeface="PMingLiU"/>
              <a:cs typeface="PMingLiU"/>
            </a:endParaRPr>
          </a:p>
          <a:p>
            <a:pPr marL="295275" indent="-282575">
              <a:lnSpc>
                <a:spcPct val="100000"/>
              </a:lnSpc>
              <a:spcBef>
                <a:spcPts val="2575"/>
              </a:spcBef>
              <a:buSzPct val="74626"/>
              <a:buFont typeface="Arial"/>
              <a:buChar char="•"/>
              <a:tabLst>
                <a:tab pos="295910" algn="l"/>
              </a:tabLst>
            </a:pPr>
            <a:r>
              <a:rPr dirty="0" sz="3350" spc="-455">
                <a:solidFill>
                  <a:srgbClr val="FFFFFF"/>
                </a:solidFill>
                <a:latin typeface="PMingLiU"/>
                <a:cs typeface="PMingLiU"/>
              </a:rPr>
              <a:t>数据最终⼀一致</a:t>
            </a:r>
            <a:endParaRPr sz="3350">
              <a:latin typeface="PMingLiU"/>
              <a:cs typeface="PMingLiU"/>
            </a:endParaRPr>
          </a:p>
          <a:p>
            <a:pPr marL="295275" indent="-282575">
              <a:lnSpc>
                <a:spcPct val="100000"/>
              </a:lnSpc>
              <a:spcBef>
                <a:spcPts val="2575"/>
              </a:spcBef>
              <a:buSzPct val="74626"/>
              <a:buFont typeface="Arial"/>
              <a:buChar char="•"/>
              <a:tabLst>
                <a:tab pos="295910" algn="l"/>
              </a:tabLst>
            </a:pPr>
            <a:r>
              <a:rPr dirty="0" sz="3350" spc="-940">
                <a:solidFill>
                  <a:srgbClr val="FFFFFF"/>
                </a:solidFill>
                <a:latin typeface="PMingLiU"/>
                <a:cs typeface="PMingLiU"/>
              </a:rPr>
              <a:t>系统⾼高可⽤用</a:t>
            </a:r>
            <a:endParaRPr sz="3350">
              <a:latin typeface="PMingLiU"/>
              <a:cs typeface="PMingLiU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37426" y="479431"/>
            <a:ext cx="112318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135"/>
              <a:t> 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25"/>
              <a:t>组织索引</a:t>
            </a:r>
          </a:p>
        </p:txBody>
      </p:sp>
      <p:sp>
        <p:nvSpPr>
          <p:cNvPr id="6" name="object 6"/>
          <p:cNvSpPr/>
          <p:nvPr/>
        </p:nvSpPr>
        <p:spPr>
          <a:xfrm>
            <a:off x="16044512" y="5954684"/>
            <a:ext cx="3023048" cy="75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044512" y="5954684"/>
            <a:ext cx="3023235" cy="751840"/>
          </a:xfrm>
          <a:custGeom>
            <a:avLst/>
            <a:gdLst/>
            <a:ahLst/>
            <a:cxnLst/>
            <a:rect l="l" t="t" r="r" b="b"/>
            <a:pathLst>
              <a:path w="3023234" h="751840">
                <a:moveTo>
                  <a:pt x="1538520" y="0"/>
                </a:moveTo>
                <a:lnTo>
                  <a:pt x="1484527" y="0"/>
                </a:lnTo>
                <a:lnTo>
                  <a:pt x="1430561" y="476"/>
                </a:lnTo>
                <a:lnTo>
                  <a:pt x="1322934" y="2857"/>
                </a:lnTo>
                <a:lnTo>
                  <a:pt x="1216082" y="7143"/>
                </a:lnTo>
                <a:lnTo>
                  <a:pt x="1110449" y="13334"/>
                </a:lnTo>
                <a:lnTo>
                  <a:pt x="1006476" y="21430"/>
                </a:lnTo>
                <a:lnTo>
                  <a:pt x="955252" y="26193"/>
                </a:lnTo>
                <a:lnTo>
                  <a:pt x="904608" y="31431"/>
                </a:lnTo>
                <a:lnTo>
                  <a:pt x="854602" y="37146"/>
                </a:lnTo>
                <a:lnTo>
                  <a:pt x="805288" y="43338"/>
                </a:lnTo>
                <a:lnTo>
                  <a:pt x="756721" y="50005"/>
                </a:lnTo>
                <a:lnTo>
                  <a:pt x="708957" y="57149"/>
                </a:lnTo>
                <a:lnTo>
                  <a:pt x="662051" y="64768"/>
                </a:lnTo>
                <a:lnTo>
                  <a:pt x="616059" y="72865"/>
                </a:lnTo>
                <a:lnTo>
                  <a:pt x="571037" y="81437"/>
                </a:lnTo>
                <a:lnTo>
                  <a:pt x="527038" y="90486"/>
                </a:lnTo>
                <a:lnTo>
                  <a:pt x="484120" y="100010"/>
                </a:lnTo>
                <a:lnTo>
                  <a:pt x="442336" y="110011"/>
                </a:lnTo>
                <a:lnTo>
                  <a:pt x="383358" y="125511"/>
                </a:lnTo>
                <a:lnTo>
                  <a:pt x="328593" y="141617"/>
                </a:lnTo>
                <a:lnTo>
                  <a:pt x="278040" y="158284"/>
                </a:lnTo>
                <a:lnTo>
                  <a:pt x="231700" y="175466"/>
                </a:lnTo>
                <a:lnTo>
                  <a:pt x="189572" y="193120"/>
                </a:lnTo>
                <a:lnTo>
                  <a:pt x="151658" y="211199"/>
                </a:lnTo>
                <a:lnTo>
                  <a:pt x="117956" y="229661"/>
                </a:lnTo>
                <a:lnTo>
                  <a:pt x="63190" y="267547"/>
                </a:lnTo>
                <a:lnTo>
                  <a:pt x="25276" y="306421"/>
                </a:lnTo>
                <a:lnTo>
                  <a:pt x="4212" y="345924"/>
                </a:lnTo>
                <a:lnTo>
                  <a:pt x="0" y="365798"/>
                </a:lnTo>
                <a:lnTo>
                  <a:pt x="0" y="385695"/>
                </a:lnTo>
                <a:lnTo>
                  <a:pt x="12638" y="425377"/>
                </a:lnTo>
                <a:lnTo>
                  <a:pt x="42127" y="464609"/>
                </a:lnTo>
                <a:lnTo>
                  <a:pt x="88467" y="503035"/>
                </a:lnTo>
                <a:lnTo>
                  <a:pt x="151658" y="540294"/>
                </a:lnTo>
                <a:lnTo>
                  <a:pt x="189572" y="558374"/>
                </a:lnTo>
                <a:lnTo>
                  <a:pt x="231700" y="576027"/>
                </a:lnTo>
                <a:lnTo>
                  <a:pt x="278040" y="593210"/>
                </a:lnTo>
                <a:lnTo>
                  <a:pt x="328593" y="609876"/>
                </a:lnTo>
                <a:lnTo>
                  <a:pt x="383358" y="625982"/>
                </a:lnTo>
                <a:lnTo>
                  <a:pt x="442336" y="641482"/>
                </a:lnTo>
                <a:lnTo>
                  <a:pt x="484120" y="651483"/>
                </a:lnTo>
                <a:lnTo>
                  <a:pt x="527038" y="661008"/>
                </a:lnTo>
                <a:lnTo>
                  <a:pt x="571037" y="670057"/>
                </a:lnTo>
                <a:lnTo>
                  <a:pt x="616059" y="678629"/>
                </a:lnTo>
                <a:lnTo>
                  <a:pt x="662051" y="686725"/>
                </a:lnTo>
                <a:lnTo>
                  <a:pt x="708957" y="694345"/>
                </a:lnTo>
                <a:lnTo>
                  <a:pt x="756721" y="701488"/>
                </a:lnTo>
                <a:lnTo>
                  <a:pt x="805288" y="708156"/>
                </a:lnTo>
                <a:lnTo>
                  <a:pt x="854602" y="714347"/>
                </a:lnTo>
                <a:lnTo>
                  <a:pt x="904608" y="720062"/>
                </a:lnTo>
                <a:lnTo>
                  <a:pt x="955252" y="725300"/>
                </a:lnTo>
                <a:lnTo>
                  <a:pt x="1006476" y="730063"/>
                </a:lnTo>
                <a:lnTo>
                  <a:pt x="1058227" y="734349"/>
                </a:lnTo>
                <a:lnTo>
                  <a:pt x="1163086" y="741492"/>
                </a:lnTo>
                <a:lnTo>
                  <a:pt x="1269384" y="746731"/>
                </a:lnTo>
                <a:lnTo>
                  <a:pt x="1376678" y="750065"/>
                </a:lnTo>
                <a:lnTo>
                  <a:pt x="1484527" y="751493"/>
                </a:lnTo>
                <a:lnTo>
                  <a:pt x="1538520" y="751493"/>
                </a:lnTo>
                <a:lnTo>
                  <a:pt x="1646369" y="750065"/>
                </a:lnTo>
                <a:lnTo>
                  <a:pt x="1753664" y="746731"/>
                </a:lnTo>
                <a:lnTo>
                  <a:pt x="1859962" y="741492"/>
                </a:lnTo>
                <a:lnTo>
                  <a:pt x="1964820" y="734349"/>
                </a:lnTo>
                <a:lnTo>
                  <a:pt x="2016571" y="730063"/>
                </a:lnTo>
                <a:lnTo>
                  <a:pt x="2067796" y="725300"/>
                </a:lnTo>
                <a:lnTo>
                  <a:pt x="2118439" y="720062"/>
                </a:lnTo>
                <a:lnTo>
                  <a:pt x="2168446" y="714347"/>
                </a:lnTo>
                <a:lnTo>
                  <a:pt x="2217760" y="708156"/>
                </a:lnTo>
                <a:lnTo>
                  <a:pt x="2266327" y="701488"/>
                </a:lnTo>
                <a:lnTo>
                  <a:pt x="2314091" y="694345"/>
                </a:lnTo>
                <a:lnTo>
                  <a:pt x="2360996" y="686725"/>
                </a:lnTo>
                <a:lnTo>
                  <a:pt x="2406988" y="678629"/>
                </a:lnTo>
                <a:lnTo>
                  <a:pt x="2452011" y="670057"/>
                </a:lnTo>
                <a:lnTo>
                  <a:pt x="2496009" y="661008"/>
                </a:lnTo>
                <a:lnTo>
                  <a:pt x="2538928" y="651483"/>
                </a:lnTo>
                <a:lnTo>
                  <a:pt x="2580711" y="641482"/>
                </a:lnTo>
                <a:lnTo>
                  <a:pt x="2639689" y="625982"/>
                </a:lnTo>
                <a:lnTo>
                  <a:pt x="2694455" y="609876"/>
                </a:lnTo>
                <a:lnTo>
                  <a:pt x="2745008" y="593210"/>
                </a:lnTo>
                <a:lnTo>
                  <a:pt x="2791348" y="576027"/>
                </a:lnTo>
                <a:lnTo>
                  <a:pt x="2833475" y="558374"/>
                </a:lnTo>
                <a:lnTo>
                  <a:pt x="2871390" y="540294"/>
                </a:lnTo>
                <a:lnTo>
                  <a:pt x="2905091" y="521833"/>
                </a:lnTo>
                <a:lnTo>
                  <a:pt x="2959857" y="483946"/>
                </a:lnTo>
                <a:lnTo>
                  <a:pt x="2997772" y="445072"/>
                </a:lnTo>
                <a:lnTo>
                  <a:pt x="3018835" y="405569"/>
                </a:lnTo>
                <a:lnTo>
                  <a:pt x="3023048" y="385695"/>
                </a:lnTo>
                <a:lnTo>
                  <a:pt x="3023048" y="365798"/>
                </a:lnTo>
                <a:lnTo>
                  <a:pt x="3010410" y="326116"/>
                </a:lnTo>
                <a:lnTo>
                  <a:pt x="2980921" y="286884"/>
                </a:lnTo>
                <a:lnTo>
                  <a:pt x="2934581" y="248458"/>
                </a:lnTo>
                <a:lnTo>
                  <a:pt x="2871390" y="211199"/>
                </a:lnTo>
                <a:lnTo>
                  <a:pt x="2833475" y="193120"/>
                </a:lnTo>
                <a:lnTo>
                  <a:pt x="2791348" y="175466"/>
                </a:lnTo>
                <a:lnTo>
                  <a:pt x="2745008" y="158284"/>
                </a:lnTo>
                <a:lnTo>
                  <a:pt x="2694455" y="141617"/>
                </a:lnTo>
                <a:lnTo>
                  <a:pt x="2639689" y="125511"/>
                </a:lnTo>
                <a:lnTo>
                  <a:pt x="2580711" y="110011"/>
                </a:lnTo>
                <a:lnTo>
                  <a:pt x="2538928" y="100010"/>
                </a:lnTo>
                <a:lnTo>
                  <a:pt x="2496009" y="90486"/>
                </a:lnTo>
                <a:lnTo>
                  <a:pt x="2452011" y="81437"/>
                </a:lnTo>
                <a:lnTo>
                  <a:pt x="2406988" y="72865"/>
                </a:lnTo>
                <a:lnTo>
                  <a:pt x="2360996" y="64768"/>
                </a:lnTo>
                <a:lnTo>
                  <a:pt x="2314091" y="57149"/>
                </a:lnTo>
                <a:lnTo>
                  <a:pt x="2266327" y="50005"/>
                </a:lnTo>
                <a:lnTo>
                  <a:pt x="2217760" y="43338"/>
                </a:lnTo>
                <a:lnTo>
                  <a:pt x="2168446" y="37146"/>
                </a:lnTo>
                <a:lnTo>
                  <a:pt x="2118439" y="31431"/>
                </a:lnTo>
                <a:lnTo>
                  <a:pt x="2067796" y="26193"/>
                </a:lnTo>
                <a:lnTo>
                  <a:pt x="2016571" y="21430"/>
                </a:lnTo>
                <a:lnTo>
                  <a:pt x="1912599" y="13334"/>
                </a:lnTo>
                <a:lnTo>
                  <a:pt x="1806965" y="7143"/>
                </a:lnTo>
                <a:lnTo>
                  <a:pt x="1700113" y="2857"/>
                </a:lnTo>
                <a:lnTo>
                  <a:pt x="1592486" y="476"/>
                </a:lnTo>
                <a:lnTo>
                  <a:pt x="1538520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43981" y="4674477"/>
            <a:ext cx="3024105" cy="1715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043981" y="4674477"/>
            <a:ext cx="3024505" cy="1715770"/>
          </a:xfrm>
          <a:custGeom>
            <a:avLst/>
            <a:gdLst/>
            <a:ahLst/>
            <a:cxnLst/>
            <a:rect l="l" t="t" r="r" b="b"/>
            <a:pathLst>
              <a:path w="3024505" h="1715770">
                <a:moveTo>
                  <a:pt x="0" y="1715506"/>
                </a:moveTo>
                <a:lnTo>
                  <a:pt x="3024105" y="1715506"/>
                </a:lnTo>
                <a:lnTo>
                  <a:pt x="3024105" y="0"/>
                </a:lnTo>
                <a:lnTo>
                  <a:pt x="0" y="0"/>
                </a:lnTo>
                <a:lnTo>
                  <a:pt x="0" y="1715506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044512" y="4257545"/>
            <a:ext cx="3087926" cy="2938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052276" y="4878291"/>
            <a:ext cx="586105" cy="2318385"/>
          </a:xfrm>
          <a:custGeom>
            <a:avLst/>
            <a:gdLst/>
            <a:ahLst/>
            <a:cxnLst/>
            <a:rect l="l" t="t" r="r" b="b"/>
            <a:pathLst>
              <a:path w="586105" h="2318384">
                <a:moveTo>
                  <a:pt x="0" y="2317910"/>
                </a:moveTo>
                <a:lnTo>
                  <a:pt x="585924" y="2317910"/>
                </a:lnTo>
                <a:lnTo>
                  <a:pt x="585924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775269" y="4878291"/>
            <a:ext cx="586105" cy="2318385"/>
          </a:xfrm>
          <a:custGeom>
            <a:avLst/>
            <a:gdLst/>
            <a:ahLst/>
            <a:cxnLst/>
            <a:rect l="l" t="t" r="r" b="b"/>
            <a:pathLst>
              <a:path w="586105" h="2318384">
                <a:moveTo>
                  <a:pt x="0" y="2317910"/>
                </a:moveTo>
                <a:lnTo>
                  <a:pt x="585924" y="2317910"/>
                </a:lnTo>
                <a:lnTo>
                  <a:pt x="585924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504263" y="4878291"/>
            <a:ext cx="586105" cy="2318385"/>
          </a:xfrm>
          <a:custGeom>
            <a:avLst/>
            <a:gdLst/>
            <a:ahLst/>
            <a:cxnLst/>
            <a:rect l="l" t="t" r="r" b="b"/>
            <a:pathLst>
              <a:path w="586105" h="2318384">
                <a:moveTo>
                  <a:pt x="0" y="2317910"/>
                </a:moveTo>
                <a:lnTo>
                  <a:pt x="585924" y="2317910"/>
                </a:lnTo>
                <a:lnTo>
                  <a:pt x="585924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546514" y="4878291"/>
            <a:ext cx="586105" cy="2318385"/>
          </a:xfrm>
          <a:custGeom>
            <a:avLst/>
            <a:gdLst/>
            <a:ahLst/>
            <a:cxnLst/>
            <a:rect l="l" t="t" r="r" b="b"/>
            <a:pathLst>
              <a:path w="586105" h="2318384">
                <a:moveTo>
                  <a:pt x="0" y="2317910"/>
                </a:moveTo>
                <a:lnTo>
                  <a:pt x="585924" y="2317910"/>
                </a:lnTo>
                <a:lnTo>
                  <a:pt x="585924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6164817" y="6741021"/>
            <a:ext cx="285305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34695" algn="l"/>
                <a:tab pos="1467485" algn="l"/>
                <a:tab pos="2504440" algn="l"/>
              </a:tabLst>
            </a:pPr>
            <a:r>
              <a:rPr dirty="0" sz="2600" spc="-1050" b="1">
                <a:solidFill>
                  <a:srgbClr val="FFFFFF"/>
                </a:solidFill>
                <a:latin typeface="Microsoft JhengHei UI"/>
                <a:cs typeface="Microsoft JhengHei UI"/>
              </a:rPr>
              <a:t>海海</a:t>
            </a:r>
            <a:r>
              <a:rPr dirty="0" sz="2600" spc="-105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津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164817" y="4860450"/>
            <a:ext cx="2853055" cy="183705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  <a:tabLst>
                <a:tab pos="721995" algn="l"/>
                <a:tab pos="1454785" algn="l"/>
                <a:tab pos="2491740" algn="l"/>
              </a:tabLst>
            </a:pP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北北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成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⼴广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南</a:t>
            </a:r>
            <a:endParaRPr sz="2600">
              <a:latin typeface="Microsoft JhengHei UI"/>
              <a:cs typeface="Microsoft JhengHei UI"/>
            </a:endParaRPr>
          </a:p>
          <a:p>
            <a:pPr algn="ctr">
              <a:lnSpc>
                <a:spcPts val="2540"/>
              </a:lnSpc>
              <a:spcBef>
                <a:spcPts val="585"/>
              </a:spcBef>
              <a:tabLst>
                <a:tab pos="721995" algn="l"/>
                <a:tab pos="1454785" algn="l"/>
                <a:tab pos="2491740" algn="l"/>
              </a:tabLst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京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都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宁</a:t>
            </a:r>
            <a:endParaRPr sz="2600">
              <a:latin typeface="Microsoft JhengHei UI"/>
              <a:cs typeface="Microsoft JhengHei UI"/>
            </a:endParaRPr>
          </a:p>
          <a:p>
            <a:pPr algn="ctr" marL="9525">
              <a:lnSpc>
                <a:spcPts val="4320"/>
              </a:lnSpc>
              <a:tabLst>
                <a:tab pos="732155" algn="l"/>
                <a:tab pos="1454785" algn="l"/>
                <a:tab pos="1768475" algn="l"/>
              </a:tabLst>
            </a:pP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|	|	|	</a:t>
            </a:r>
            <a:r>
              <a:rPr dirty="0" baseline="17615" sz="6150" spc="22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baseline="17615" sz="6150" spc="6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00"/>
              </a:lnSpc>
              <a:tabLst>
                <a:tab pos="721995" algn="l"/>
                <a:tab pos="1454785" algn="l"/>
                <a:tab pos="2491740" algn="l"/>
              </a:tabLst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上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杭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郑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天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855896" y="4269892"/>
            <a:ext cx="11563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索引库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226521" y="5008971"/>
            <a:ext cx="1685828" cy="16377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226522" y="5008971"/>
            <a:ext cx="1685925" cy="1638300"/>
          </a:xfrm>
          <a:custGeom>
            <a:avLst/>
            <a:gdLst/>
            <a:ahLst/>
            <a:cxnLst/>
            <a:rect l="l" t="t" r="r" b="b"/>
            <a:pathLst>
              <a:path w="1685925" h="1638300">
                <a:moveTo>
                  <a:pt x="865226" y="0"/>
                </a:moveTo>
                <a:lnTo>
                  <a:pt x="820598" y="0"/>
                </a:lnTo>
                <a:lnTo>
                  <a:pt x="776021" y="2282"/>
                </a:lnTo>
                <a:lnTo>
                  <a:pt x="731594" y="6846"/>
                </a:lnTo>
                <a:lnTo>
                  <a:pt x="687419" y="13693"/>
                </a:lnTo>
                <a:lnTo>
                  <a:pt x="643596" y="22822"/>
                </a:lnTo>
                <a:lnTo>
                  <a:pt x="600227" y="34233"/>
                </a:lnTo>
                <a:lnTo>
                  <a:pt x="557410" y="47927"/>
                </a:lnTo>
                <a:lnTo>
                  <a:pt x="515248" y="63902"/>
                </a:lnTo>
                <a:lnTo>
                  <a:pt x="473840" y="82160"/>
                </a:lnTo>
                <a:lnTo>
                  <a:pt x="433288" y="102701"/>
                </a:lnTo>
                <a:lnTo>
                  <a:pt x="393691" y="125523"/>
                </a:lnTo>
                <a:lnTo>
                  <a:pt x="355151" y="150628"/>
                </a:lnTo>
                <a:lnTo>
                  <a:pt x="317769" y="178015"/>
                </a:lnTo>
                <a:lnTo>
                  <a:pt x="281644" y="207684"/>
                </a:lnTo>
                <a:lnTo>
                  <a:pt x="246878" y="239635"/>
                </a:lnTo>
                <a:lnTo>
                  <a:pt x="212869" y="274652"/>
                </a:lnTo>
                <a:lnTo>
                  <a:pt x="181379" y="311082"/>
                </a:lnTo>
                <a:lnTo>
                  <a:pt x="152408" y="348815"/>
                </a:lnTo>
                <a:lnTo>
                  <a:pt x="125957" y="387743"/>
                </a:lnTo>
                <a:lnTo>
                  <a:pt x="102025" y="427758"/>
                </a:lnTo>
                <a:lnTo>
                  <a:pt x="80612" y="468751"/>
                </a:lnTo>
                <a:lnTo>
                  <a:pt x="61718" y="510613"/>
                </a:lnTo>
                <a:lnTo>
                  <a:pt x="45343" y="553235"/>
                </a:lnTo>
                <a:lnTo>
                  <a:pt x="31488" y="596509"/>
                </a:lnTo>
                <a:lnTo>
                  <a:pt x="20151" y="640327"/>
                </a:lnTo>
                <a:lnTo>
                  <a:pt x="11334" y="684579"/>
                </a:lnTo>
                <a:lnTo>
                  <a:pt x="5036" y="729157"/>
                </a:lnTo>
                <a:lnTo>
                  <a:pt x="1258" y="773952"/>
                </a:lnTo>
                <a:lnTo>
                  <a:pt x="0" y="818913"/>
                </a:lnTo>
                <a:lnTo>
                  <a:pt x="1258" y="863761"/>
                </a:lnTo>
                <a:lnTo>
                  <a:pt x="5036" y="908556"/>
                </a:lnTo>
                <a:lnTo>
                  <a:pt x="11334" y="953134"/>
                </a:lnTo>
                <a:lnTo>
                  <a:pt x="20151" y="997386"/>
                </a:lnTo>
                <a:lnTo>
                  <a:pt x="31488" y="1041204"/>
                </a:lnTo>
                <a:lnTo>
                  <a:pt x="45343" y="1084478"/>
                </a:lnTo>
                <a:lnTo>
                  <a:pt x="61718" y="1127101"/>
                </a:lnTo>
                <a:lnTo>
                  <a:pt x="80612" y="1168962"/>
                </a:lnTo>
                <a:lnTo>
                  <a:pt x="102025" y="1209955"/>
                </a:lnTo>
                <a:lnTo>
                  <a:pt x="125957" y="1249970"/>
                </a:lnTo>
                <a:lnTo>
                  <a:pt x="152408" y="1288898"/>
                </a:lnTo>
                <a:lnTo>
                  <a:pt x="181379" y="1326631"/>
                </a:lnTo>
                <a:lnTo>
                  <a:pt x="212869" y="1363061"/>
                </a:lnTo>
                <a:lnTo>
                  <a:pt x="246878" y="1398078"/>
                </a:lnTo>
                <a:lnTo>
                  <a:pt x="281644" y="1430029"/>
                </a:lnTo>
                <a:lnTo>
                  <a:pt x="317769" y="1459698"/>
                </a:lnTo>
                <a:lnTo>
                  <a:pt x="355151" y="1487085"/>
                </a:lnTo>
                <a:lnTo>
                  <a:pt x="393691" y="1512190"/>
                </a:lnTo>
                <a:lnTo>
                  <a:pt x="433288" y="1535012"/>
                </a:lnTo>
                <a:lnTo>
                  <a:pt x="473840" y="1555553"/>
                </a:lnTo>
                <a:lnTo>
                  <a:pt x="515248" y="1573811"/>
                </a:lnTo>
                <a:lnTo>
                  <a:pt x="557410" y="1589786"/>
                </a:lnTo>
                <a:lnTo>
                  <a:pt x="600227" y="1603480"/>
                </a:lnTo>
                <a:lnTo>
                  <a:pt x="643596" y="1614891"/>
                </a:lnTo>
                <a:lnTo>
                  <a:pt x="687419" y="1624020"/>
                </a:lnTo>
                <a:lnTo>
                  <a:pt x="731594" y="1630867"/>
                </a:lnTo>
                <a:lnTo>
                  <a:pt x="776021" y="1635431"/>
                </a:lnTo>
                <a:lnTo>
                  <a:pt x="820598" y="1637714"/>
                </a:lnTo>
                <a:lnTo>
                  <a:pt x="865226" y="1637714"/>
                </a:lnTo>
                <a:lnTo>
                  <a:pt x="909803" y="1635431"/>
                </a:lnTo>
                <a:lnTo>
                  <a:pt x="954230" y="1630867"/>
                </a:lnTo>
                <a:lnTo>
                  <a:pt x="998405" y="1624020"/>
                </a:lnTo>
                <a:lnTo>
                  <a:pt x="1042228" y="1614891"/>
                </a:lnTo>
                <a:lnTo>
                  <a:pt x="1085598" y="1603480"/>
                </a:lnTo>
                <a:lnTo>
                  <a:pt x="1128414" y="1589786"/>
                </a:lnTo>
                <a:lnTo>
                  <a:pt x="1170576" y="1573811"/>
                </a:lnTo>
                <a:lnTo>
                  <a:pt x="1211984" y="1555553"/>
                </a:lnTo>
                <a:lnTo>
                  <a:pt x="1252536" y="1535012"/>
                </a:lnTo>
                <a:lnTo>
                  <a:pt x="1292133" y="1512190"/>
                </a:lnTo>
                <a:lnTo>
                  <a:pt x="1330673" y="1487085"/>
                </a:lnTo>
                <a:lnTo>
                  <a:pt x="1368055" y="1459698"/>
                </a:lnTo>
                <a:lnTo>
                  <a:pt x="1404180" y="1430029"/>
                </a:lnTo>
                <a:lnTo>
                  <a:pt x="1438946" y="1398078"/>
                </a:lnTo>
                <a:lnTo>
                  <a:pt x="1472955" y="1363061"/>
                </a:lnTo>
                <a:lnTo>
                  <a:pt x="1504445" y="1326631"/>
                </a:lnTo>
                <a:lnTo>
                  <a:pt x="1533416" y="1288898"/>
                </a:lnTo>
                <a:lnTo>
                  <a:pt x="1559867" y="1249970"/>
                </a:lnTo>
                <a:lnTo>
                  <a:pt x="1583799" y="1209955"/>
                </a:lnTo>
                <a:lnTo>
                  <a:pt x="1605212" y="1168962"/>
                </a:lnTo>
                <a:lnTo>
                  <a:pt x="1624106" y="1127101"/>
                </a:lnTo>
                <a:lnTo>
                  <a:pt x="1640481" y="1084478"/>
                </a:lnTo>
                <a:lnTo>
                  <a:pt x="1654336" y="1041204"/>
                </a:lnTo>
                <a:lnTo>
                  <a:pt x="1665673" y="997386"/>
                </a:lnTo>
                <a:lnTo>
                  <a:pt x="1674490" y="953134"/>
                </a:lnTo>
                <a:lnTo>
                  <a:pt x="1680788" y="908556"/>
                </a:lnTo>
                <a:lnTo>
                  <a:pt x="1684567" y="863761"/>
                </a:lnTo>
                <a:lnTo>
                  <a:pt x="1685823" y="818857"/>
                </a:lnTo>
                <a:lnTo>
                  <a:pt x="1684567" y="773952"/>
                </a:lnTo>
                <a:lnTo>
                  <a:pt x="1680788" y="729157"/>
                </a:lnTo>
                <a:lnTo>
                  <a:pt x="1674490" y="684579"/>
                </a:lnTo>
                <a:lnTo>
                  <a:pt x="1665673" y="640327"/>
                </a:lnTo>
                <a:lnTo>
                  <a:pt x="1654336" y="596509"/>
                </a:lnTo>
                <a:lnTo>
                  <a:pt x="1640481" y="553235"/>
                </a:lnTo>
                <a:lnTo>
                  <a:pt x="1624106" y="510613"/>
                </a:lnTo>
                <a:lnTo>
                  <a:pt x="1605212" y="468751"/>
                </a:lnTo>
                <a:lnTo>
                  <a:pt x="1583799" y="427758"/>
                </a:lnTo>
                <a:lnTo>
                  <a:pt x="1559867" y="387743"/>
                </a:lnTo>
                <a:lnTo>
                  <a:pt x="1533416" y="348815"/>
                </a:lnTo>
                <a:lnTo>
                  <a:pt x="1504445" y="311082"/>
                </a:lnTo>
                <a:lnTo>
                  <a:pt x="1472955" y="274652"/>
                </a:lnTo>
                <a:lnTo>
                  <a:pt x="1438946" y="239635"/>
                </a:lnTo>
                <a:lnTo>
                  <a:pt x="1404180" y="207684"/>
                </a:lnTo>
                <a:lnTo>
                  <a:pt x="1368055" y="178015"/>
                </a:lnTo>
                <a:lnTo>
                  <a:pt x="1330673" y="150628"/>
                </a:lnTo>
                <a:lnTo>
                  <a:pt x="1292133" y="125523"/>
                </a:lnTo>
                <a:lnTo>
                  <a:pt x="1252536" y="102701"/>
                </a:lnTo>
                <a:lnTo>
                  <a:pt x="1211984" y="82160"/>
                </a:lnTo>
                <a:lnTo>
                  <a:pt x="1170576" y="63902"/>
                </a:lnTo>
                <a:lnTo>
                  <a:pt x="1128414" y="47927"/>
                </a:lnTo>
                <a:lnTo>
                  <a:pt x="1085598" y="34233"/>
                </a:lnTo>
                <a:lnTo>
                  <a:pt x="1042228" y="22822"/>
                </a:lnTo>
                <a:lnTo>
                  <a:pt x="998405" y="13693"/>
                </a:lnTo>
                <a:lnTo>
                  <a:pt x="954230" y="6846"/>
                </a:lnTo>
                <a:lnTo>
                  <a:pt x="909803" y="2282"/>
                </a:lnTo>
                <a:lnTo>
                  <a:pt x="865226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3609921" y="5348393"/>
            <a:ext cx="926465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Sy</a:t>
            </a: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9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85102" y="6337393"/>
            <a:ext cx="2702018" cy="751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385102" y="6337393"/>
            <a:ext cx="2702560" cy="751840"/>
          </a:xfrm>
          <a:custGeom>
            <a:avLst/>
            <a:gdLst/>
            <a:ahLst/>
            <a:cxnLst/>
            <a:rect l="l" t="t" r="r" b="b"/>
            <a:pathLst>
              <a:path w="2702559" h="751840">
                <a:moveTo>
                  <a:pt x="1351009" y="0"/>
                </a:moveTo>
                <a:lnTo>
                  <a:pt x="1296429" y="304"/>
                </a:lnTo>
                <a:lnTo>
                  <a:pt x="1241919" y="1219"/>
                </a:lnTo>
                <a:lnTo>
                  <a:pt x="1187554" y="2744"/>
                </a:lnTo>
                <a:lnTo>
                  <a:pt x="1133403" y="4878"/>
                </a:lnTo>
                <a:lnTo>
                  <a:pt x="1079539" y="7622"/>
                </a:lnTo>
                <a:lnTo>
                  <a:pt x="1026034" y="10976"/>
                </a:lnTo>
                <a:lnTo>
                  <a:pt x="972959" y="14940"/>
                </a:lnTo>
                <a:lnTo>
                  <a:pt x="920385" y="19514"/>
                </a:lnTo>
                <a:lnTo>
                  <a:pt x="868386" y="24697"/>
                </a:lnTo>
                <a:lnTo>
                  <a:pt x="817031" y="30490"/>
                </a:lnTo>
                <a:lnTo>
                  <a:pt x="766393" y="36893"/>
                </a:lnTo>
                <a:lnTo>
                  <a:pt x="716544" y="43906"/>
                </a:lnTo>
                <a:lnTo>
                  <a:pt x="667555" y="51529"/>
                </a:lnTo>
                <a:lnTo>
                  <a:pt x="619498" y="59761"/>
                </a:lnTo>
                <a:lnTo>
                  <a:pt x="572445" y="68604"/>
                </a:lnTo>
                <a:lnTo>
                  <a:pt x="526467" y="78056"/>
                </a:lnTo>
                <a:lnTo>
                  <a:pt x="481636" y="88118"/>
                </a:lnTo>
                <a:lnTo>
                  <a:pt x="438023" y="98789"/>
                </a:lnTo>
                <a:lnTo>
                  <a:pt x="395702" y="110071"/>
                </a:lnTo>
                <a:lnTo>
                  <a:pt x="337166" y="127399"/>
                </a:lnTo>
                <a:lnTo>
                  <a:pt x="283313" y="145475"/>
                </a:lnTo>
                <a:lnTo>
                  <a:pt x="234143" y="164235"/>
                </a:lnTo>
                <a:lnTo>
                  <a:pt x="189656" y="183618"/>
                </a:lnTo>
                <a:lnTo>
                  <a:pt x="149851" y="203561"/>
                </a:lnTo>
                <a:lnTo>
                  <a:pt x="114730" y="224002"/>
                </a:lnTo>
                <a:lnTo>
                  <a:pt x="58535" y="266129"/>
                </a:lnTo>
                <a:lnTo>
                  <a:pt x="21072" y="309502"/>
                </a:lnTo>
                <a:lnTo>
                  <a:pt x="2341" y="353622"/>
                </a:lnTo>
                <a:lnTo>
                  <a:pt x="0" y="375806"/>
                </a:lnTo>
                <a:lnTo>
                  <a:pt x="2341" y="397990"/>
                </a:lnTo>
                <a:lnTo>
                  <a:pt x="21072" y="442110"/>
                </a:lnTo>
                <a:lnTo>
                  <a:pt x="58535" y="485483"/>
                </a:lnTo>
                <a:lnTo>
                  <a:pt x="114730" y="527610"/>
                </a:lnTo>
                <a:lnTo>
                  <a:pt x="149851" y="548052"/>
                </a:lnTo>
                <a:lnTo>
                  <a:pt x="189656" y="567995"/>
                </a:lnTo>
                <a:lnTo>
                  <a:pt x="234143" y="587378"/>
                </a:lnTo>
                <a:lnTo>
                  <a:pt x="283313" y="606138"/>
                </a:lnTo>
                <a:lnTo>
                  <a:pt x="337166" y="624213"/>
                </a:lnTo>
                <a:lnTo>
                  <a:pt x="395702" y="641542"/>
                </a:lnTo>
                <a:lnTo>
                  <a:pt x="438023" y="652823"/>
                </a:lnTo>
                <a:lnTo>
                  <a:pt x="481636" y="663495"/>
                </a:lnTo>
                <a:lnTo>
                  <a:pt x="526467" y="673557"/>
                </a:lnTo>
                <a:lnTo>
                  <a:pt x="572445" y="683009"/>
                </a:lnTo>
                <a:lnTo>
                  <a:pt x="619498" y="691851"/>
                </a:lnTo>
                <a:lnTo>
                  <a:pt x="667555" y="700084"/>
                </a:lnTo>
                <a:lnTo>
                  <a:pt x="716544" y="707706"/>
                </a:lnTo>
                <a:lnTo>
                  <a:pt x="766393" y="714719"/>
                </a:lnTo>
                <a:lnTo>
                  <a:pt x="817031" y="721122"/>
                </a:lnTo>
                <a:lnTo>
                  <a:pt x="868386" y="726915"/>
                </a:lnTo>
                <a:lnTo>
                  <a:pt x="920385" y="732099"/>
                </a:lnTo>
                <a:lnTo>
                  <a:pt x="972959" y="736672"/>
                </a:lnTo>
                <a:lnTo>
                  <a:pt x="1026034" y="740636"/>
                </a:lnTo>
                <a:lnTo>
                  <a:pt x="1079539" y="743990"/>
                </a:lnTo>
                <a:lnTo>
                  <a:pt x="1133403" y="746734"/>
                </a:lnTo>
                <a:lnTo>
                  <a:pt x="1187554" y="748868"/>
                </a:lnTo>
                <a:lnTo>
                  <a:pt x="1241919" y="750393"/>
                </a:lnTo>
                <a:lnTo>
                  <a:pt x="1296429" y="751308"/>
                </a:lnTo>
                <a:lnTo>
                  <a:pt x="1351009" y="751612"/>
                </a:lnTo>
                <a:lnTo>
                  <a:pt x="1405590" y="751308"/>
                </a:lnTo>
                <a:lnTo>
                  <a:pt x="1460099" y="750393"/>
                </a:lnTo>
                <a:lnTo>
                  <a:pt x="1514465" y="748868"/>
                </a:lnTo>
                <a:lnTo>
                  <a:pt x="1568615" y="746734"/>
                </a:lnTo>
                <a:lnTo>
                  <a:pt x="1622479" y="743990"/>
                </a:lnTo>
                <a:lnTo>
                  <a:pt x="1675985" y="740636"/>
                </a:lnTo>
                <a:lnTo>
                  <a:pt x="1729060" y="736672"/>
                </a:lnTo>
                <a:lnTo>
                  <a:pt x="1781634" y="732099"/>
                </a:lnTo>
                <a:lnTo>
                  <a:pt x="1833634" y="726915"/>
                </a:lnTo>
                <a:lnTo>
                  <a:pt x="1884989" y="721122"/>
                </a:lnTo>
                <a:lnTo>
                  <a:pt x="1935627" y="714719"/>
                </a:lnTo>
                <a:lnTo>
                  <a:pt x="1985476" y="707706"/>
                </a:lnTo>
                <a:lnTo>
                  <a:pt x="2034465" y="700084"/>
                </a:lnTo>
                <a:lnTo>
                  <a:pt x="2082523" y="691851"/>
                </a:lnTo>
                <a:lnTo>
                  <a:pt x="2129576" y="683009"/>
                </a:lnTo>
                <a:lnTo>
                  <a:pt x="2175555" y="673557"/>
                </a:lnTo>
                <a:lnTo>
                  <a:pt x="2220386" y="663495"/>
                </a:lnTo>
                <a:lnTo>
                  <a:pt x="2263999" y="652823"/>
                </a:lnTo>
                <a:lnTo>
                  <a:pt x="2306321" y="641542"/>
                </a:lnTo>
                <a:lnTo>
                  <a:pt x="2364856" y="624213"/>
                </a:lnTo>
                <a:lnTo>
                  <a:pt x="2418708" y="606138"/>
                </a:lnTo>
                <a:lnTo>
                  <a:pt x="2467878" y="587378"/>
                </a:lnTo>
                <a:lnTo>
                  <a:pt x="2512365" y="567995"/>
                </a:lnTo>
                <a:lnTo>
                  <a:pt x="2552168" y="548052"/>
                </a:lnTo>
                <a:lnTo>
                  <a:pt x="2587289" y="527610"/>
                </a:lnTo>
                <a:lnTo>
                  <a:pt x="2643483" y="485483"/>
                </a:lnTo>
                <a:lnTo>
                  <a:pt x="2680946" y="442110"/>
                </a:lnTo>
                <a:lnTo>
                  <a:pt x="2699677" y="397990"/>
                </a:lnTo>
                <a:lnTo>
                  <a:pt x="2702018" y="375806"/>
                </a:lnTo>
                <a:lnTo>
                  <a:pt x="2699677" y="353622"/>
                </a:lnTo>
                <a:lnTo>
                  <a:pt x="2680946" y="309502"/>
                </a:lnTo>
                <a:lnTo>
                  <a:pt x="2643483" y="266129"/>
                </a:lnTo>
                <a:lnTo>
                  <a:pt x="2587289" y="224002"/>
                </a:lnTo>
                <a:lnTo>
                  <a:pt x="2552168" y="203561"/>
                </a:lnTo>
                <a:lnTo>
                  <a:pt x="2512365" y="183618"/>
                </a:lnTo>
                <a:lnTo>
                  <a:pt x="2467878" y="164235"/>
                </a:lnTo>
                <a:lnTo>
                  <a:pt x="2418708" y="145475"/>
                </a:lnTo>
                <a:lnTo>
                  <a:pt x="2364856" y="127399"/>
                </a:lnTo>
                <a:lnTo>
                  <a:pt x="2306321" y="110071"/>
                </a:lnTo>
                <a:lnTo>
                  <a:pt x="2263999" y="98789"/>
                </a:lnTo>
                <a:lnTo>
                  <a:pt x="2220386" y="88118"/>
                </a:lnTo>
                <a:lnTo>
                  <a:pt x="2175555" y="78056"/>
                </a:lnTo>
                <a:lnTo>
                  <a:pt x="2129576" y="68604"/>
                </a:lnTo>
                <a:lnTo>
                  <a:pt x="2082523" y="59761"/>
                </a:lnTo>
                <a:lnTo>
                  <a:pt x="2034465" y="51529"/>
                </a:lnTo>
                <a:lnTo>
                  <a:pt x="1985476" y="43906"/>
                </a:lnTo>
                <a:lnTo>
                  <a:pt x="1935627" y="36893"/>
                </a:lnTo>
                <a:lnTo>
                  <a:pt x="1884989" y="30490"/>
                </a:lnTo>
                <a:lnTo>
                  <a:pt x="1833634" y="24697"/>
                </a:lnTo>
                <a:lnTo>
                  <a:pt x="1781634" y="19514"/>
                </a:lnTo>
                <a:lnTo>
                  <a:pt x="1729060" y="14940"/>
                </a:lnTo>
                <a:lnTo>
                  <a:pt x="1675985" y="10976"/>
                </a:lnTo>
                <a:lnTo>
                  <a:pt x="1622479" y="7622"/>
                </a:lnTo>
                <a:lnTo>
                  <a:pt x="1568615" y="4878"/>
                </a:lnTo>
                <a:lnTo>
                  <a:pt x="1514465" y="2744"/>
                </a:lnTo>
                <a:lnTo>
                  <a:pt x="1460099" y="1219"/>
                </a:lnTo>
                <a:lnTo>
                  <a:pt x="1405590" y="304"/>
                </a:lnTo>
                <a:lnTo>
                  <a:pt x="13510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392380" y="4605821"/>
            <a:ext cx="2702019" cy="20765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392380" y="4605821"/>
            <a:ext cx="2702560" cy="2077085"/>
          </a:xfrm>
          <a:custGeom>
            <a:avLst/>
            <a:gdLst/>
            <a:ahLst/>
            <a:cxnLst/>
            <a:rect l="l" t="t" r="r" b="b"/>
            <a:pathLst>
              <a:path w="2702559" h="2077084">
                <a:moveTo>
                  <a:pt x="0" y="2076553"/>
                </a:moveTo>
                <a:lnTo>
                  <a:pt x="2702019" y="2076553"/>
                </a:lnTo>
                <a:lnTo>
                  <a:pt x="2702019" y="0"/>
                </a:lnTo>
                <a:lnTo>
                  <a:pt x="0" y="0"/>
                </a:lnTo>
                <a:lnTo>
                  <a:pt x="0" y="2076553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385102" y="4188831"/>
            <a:ext cx="2702018" cy="7516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0154529" y="4238479"/>
            <a:ext cx="11563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规则库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29355" y="5146199"/>
            <a:ext cx="2013512" cy="534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29355" y="5146199"/>
            <a:ext cx="2013585" cy="534035"/>
          </a:xfrm>
          <a:custGeom>
            <a:avLst/>
            <a:gdLst/>
            <a:ahLst/>
            <a:cxnLst/>
            <a:rect l="l" t="t" r="r" b="b"/>
            <a:pathLst>
              <a:path w="2013584" h="534035">
                <a:moveTo>
                  <a:pt x="0" y="534015"/>
                </a:moveTo>
                <a:lnTo>
                  <a:pt x="2013512" y="534015"/>
                </a:lnTo>
                <a:lnTo>
                  <a:pt x="2013512" y="0"/>
                </a:lnTo>
                <a:lnTo>
                  <a:pt x="0" y="0"/>
                </a:lnTo>
                <a:lnTo>
                  <a:pt x="0" y="534015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729355" y="5201801"/>
            <a:ext cx="201358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43535">
              <a:lnSpc>
                <a:spcPct val="100000"/>
              </a:lnSpc>
              <a:spcBef>
                <a:spcPts val="135"/>
              </a:spcBef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供应</a:t>
            </a:r>
            <a:r>
              <a:rPr dirty="0" sz="2600" spc="660" b="1">
                <a:solidFill>
                  <a:srgbClr val="FFFFFF"/>
                </a:solidFill>
                <a:latin typeface="Microsoft JhengHei UI"/>
                <a:cs typeface="Microsoft JhengHei UI"/>
              </a:rPr>
              <a:t>商</a:t>
            </a:r>
            <a:r>
              <a:rPr dirty="0" sz="2600" spc="2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52426" y="5885968"/>
            <a:ext cx="2013512" cy="534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752426" y="5885968"/>
            <a:ext cx="2013585" cy="534035"/>
          </a:xfrm>
          <a:custGeom>
            <a:avLst/>
            <a:gdLst/>
            <a:ahLst/>
            <a:cxnLst/>
            <a:rect l="l" t="t" r="r" b="b"/>
            <a:pathLst>
              <a:path w="2013584" h="534035">
                <a:moveTo>
                  <a:pt x="0" y="534015"/>
                </a:moveTo>
                <a:lnTo>
                  <a:pt x="2013512" y="534015"/>
                </a:lnTo>
                <a:lnTo>
                  <a:pt x="2013512" y="0"/>
                </a:lnTo>
                <a:lnTo>
                  <a:pt x="0" y="0"/>
                </a:lnTo>
                <a:lnTo>
                  <a:pt x="0" y="534015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752426" y="5934762"/>
            <a:ext cx="201358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40995">
              <a:lnSpc>
                <a:spcPct val="100000"/>
              </a:lnSpc>
              <a:spcBef>
                <a:spcPts val="135"/>
              </a:spcBef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供应商</a:t>
            </a:r>
            <a:r>
              <a:rPr dirty="0" sz="2600" spc="55" b="1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2600" spc="2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2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752426" y="6932810"/>
            <a:ext cx="2013512" cy="534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752426" y="6932810"/>
            <a:ext cx="2013585" cy="534035"/>
          </a:xfrm>
          <a:custGeom>
            <a:avLst/>
            <a:gdLst/>
            <a:ahLst/>
            <a:cxnLst/>
            <a:rect l="l" t="t" r="r" b="b"/>
            <a:pathLst>
              <a:path w="2013584" h="534034">
                <a:moveTo>
                  <a:pt x="0" y="534015"/>
                </a:moveTo>
                <a:lnTo>
                  <a:pt x="2013512" y="534015"/>
                </a:lnTo>
                <a:lnTo>
                  <a:pt x="2013512" y="0"/>
                </a:lnTo>
                <a:lnTo>
                  <a:pt x="0" y="0"/>
                </a:lnTo>
                <a:lnTo>
                  <a:pt x="0" y="534015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752426" y="6981851"/>
            <a:ext cx="2013585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20040">
              <a:lnSpc>
                <a:spcPct val="100000"/>
              </a:lnSpc>
              <a:spcBef>
                <a:spcPts val="135"/>
              </a:spcBef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供应商</a:t>
            </a:r>
            <a:r>
              <a:rPr dirty="0" sz="2600" spc="55" b="1">
                <a:solidFill>
                  <a:srgbClr val="FFFFFF"/>
                </a:solidFill>
                <a:latin typeface="Microsoft JhengHei UI"/>
                <a:cs typeface="Microsoft JhengHei UI"/>
              </a:rPr>
              <a:t> </a:t>
            </a:r>
            <a:r>
              <a:rPr dirty="0" sz="2600" spc="2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2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458185" y="6186064"/>
            <a:ext cx="54927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1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41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202990" y="5631499"/>
            <a:ext cx="886726" cy="3926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202990" y="5631499"/>
            <a:ext cx="887094" cy="393065"/>
          </a:xfrm>
          <a:custGeom>
            <a:avLst/>
            <a:gdLst/>
            <a:ahLst/>
            <a:cxnLst/>
            <a:rect l="l" t="t" r="r" b="b"/>
            <a:pathLst>
              <a:path w="887094" h="393064">
                <a:moveTo>
                  <a:pt x="216590" y="0"/>
                </a:moveTo>
                <a:lnTo>
                  <a:pt x="216590" y="133503"/>
                </a:lnTo>
                <a:lnTo>
                  <a:pt x="0" y="133503"/>
                </a:lnTo>
                <a:lnTo>
                  <a:pt x="0" y="259154"/>
                </a:lnTo>
                <a:lnTo>
                  <a:pt x="216590" y="259154"/>
                </a:lnTo>
                <a:lnTo>
                  <a:pt x="216590" y="392658"/>
                </a:lnTo>
                <a:lnTo>
                  <a:pt x="886726" y="196329"/>
                </a:lnTo>
                <a:lnTo>
                  <a:pt x="216590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028474" y="5631499"/>
            <a:ext cx="886726" cy="3926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028474" y="5631499"/>
            <a:ext cx="887094" cy="393065"/>
          </a:xfrm>
          <a:custGeom>
            <a:avLst/>
            <a:gdLst/>
            <a:ahLst/>
            <a:cxnLst/>
            <a:rect l="l" t="t" r="r" b="b"/>
            <a:pathLst>
              <a:path w="887094" h="393064">
                <a:moveTo>
                  <a:pt x="216590" y="0"/>
                </a:moveTo>
                <a:lnTo>
                  <a:pt x="216590" y="133503"/>
                </a:lnTo>
                <a:lnTo>
                  <a:pt x="0" y="133503"/>
                </a:lnTo>
                <a:lnTo>
                  <a:pt x="0" y="259154"/>
                </a:lnTo>
                <a:lnTo>
                  <a:pt x="216590" y="259154"/>
                </a:lnTo>
                <a:lnTo>
                  <a:pt x="216590" y="392658"/>
                </a:lnTo>
                <a:lnTo>
                  <a:pt x="886726" y="196329"/>
                </a:lnTo>
                <a:lnTo>
                  <a:pt x="216590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37426" y="479431"/>
            <a:ext cx="112318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135"/>
              <a:t> 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25"/>
              <a:t>数据同步</a:t>
            </a:r>
          </a:p>
        </p:txBody>
      </p:sp>
      <p:sp>
        <p:nvSpPr>
          <p:cNvPr id="4" name="object 4"/>
          <p:cNvSpPr/>
          <p:nvPr/>
        </p:nvSpPr>
        <p:spPr>
          <a:xfrm>
            <a:off x="1931908" y="3288838"/>
            <a:ext cx="1047088" cy="771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31908" y="3288837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4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33176" y="3112300"/>
            <a:ext cx="1044553" cy="419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33176" y="3824442"/>
            <a:ext cx="1044553" cy="419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33176" y="3824442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4" y="0"/>
                </a:moveTo>
                <a:lnTo>
                  <a:pt x="495489" y="0"/>
                </a:lnTo>
                <a:lnTo>
                  <a:pt x="442138" y="2189"/>
                </a:lnTo>
                <a:lnTo>
                  <a:pt x="389466" y="6568"/>
                </a:lnTo>
                <a:lnTo>
                  <a:pt x="337923" y="13137"/>
                </a:lnTo>
                <a:lnTo>
                  <a:pt x="287960" y="21896"/>
                </a:lnTo>
                <a:lnTo>
                  <a:pt x="240030" y="32844"/>
                </a:lnTo>
                <a:lnTo>
                  <a:pt x="194584" y="45982"/>
                </a:lnTo>
                <a:lnTo>
                  <a:pt x="152075" y="61310"/>
                </a:lnTo>
                <a:lnTo>
                  <a:pt x="101383" y="84892"/>
                </a:lnTo>
                <a:lnTo>
                  <a:pt x="60830" y="110544"/>
                </a:lnTo>
                <a:lnTo>
                  <a:pt x="30415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5" y="282165"/>
                </a:lnTo>
                <a:lnTo>
                  <a:pt x="60830" y="309427"/>
                </a:lnTo>
                <a:lnTo>
                  <a:pt x="101383" y="335079"/>
                </a:lnTo>
                <a:lnTo>
                  <a:pt x="152075" y="358662"/>
                </a:lnTo>
                <a:lnTo>
                  <a:pt x="194584" y="373989"/>
                </a:lnTo>
                <a:lnTo>
                  <a:pt x="240030" y="387127"/>
                </a:lnTo>
                <a:lnTo>
                  <a:pt x="287960" y="398075"/>
                </a:lnTo>
                <a:lnTo>
                  <a:pt x="337923" y="406834"/>
                </a:lnTo>
                <a:lnTo>
                  <a:pt x="389466" y="413403"/>
                </a:lnTo>
                <a:lnTo>
                  <a:pt x="442138" y="417782"/>
                </a:lnTo>
                <a:lnTo>
                  <a:pt x="495489" y="419972"/>
                </a:lnTo>
                <a:lnTo>
                  <a:pt x="549064" y="419972"/>
                </a:lnTo>
                <a:lnTo>
                  <a:pt x="602414" y="417782"/>
                </a:lnTo>
                <a:lnTo>
                  <a:pt x="655087" y="413403"/>
                </a:lnTo>
                <a:lnTo>
                  <a:pt x="706630" y="406834"/>
                </a:lnTo>
                <a:lnTo>
                  <a:pt x="756593" y="398075"/>
                </a:lnTo>
                <a:lnTo>
                  <a:pt x="804523" y="387127"/>
                </a:lnTo>
                <a:lnTo>
                  <a:pt x="849968" y="373989"/>
                </a:lnTo>
                <a:lnTo>
                  <a:pt x="892478" y="358662"/>
                </a:lnTo>
                <a:lnTo>
                  <a:pt x="943170" y="335079"/>
                </a:lnTo>
                <a:lnTo>
                  <a:pt x="983723" y="309427"/>
                </a:lnTo>
                <a:lnTo>
                  <a:pt x="1014138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14138" y="137806"/>
                </a:lnTo>
                <a:lnTo>
                  <a:pt x="983723" y="110544"/>
                </a:lnTo>
                <a:lnTo>
                  <a:pt x="943170" y="84892"/>
                </a:lnTo>
                <a:lnTo>
                  <a:pt x="892478" y="61310"/>
                </a:lnTo>
                <a:lnTo>
                  <a:pt x="849968" y="45982"/>
                </a:lnTo>
                <a:lnTo>
                  <a:pt x="804523" y="32844"/>
                </a:lnTo>
                <a:lnTo>
                  <a:pt x="756593" y="21896"/>
                </a:lnTo>
                <a:lnTo>
                  <a:pt x="706630" y="13137"/>
                </a:lnTo>
                <a:lnTo>
                  <a:pt x="655087" y="6568"/>
                </a:lnTo>
                <a:lnTo>
                  <a:pt x="602414" y="2189"/>
                </a:lnTo>
                <a:lnTo>
                  <a:pt x="54906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31908" y="4545466"/>
            <a:ext cx="1047088" cy="771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31908" y="4545466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4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33176" y="4368929"/>
            <a:ext cx="1044553" cy="419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33176" y="5081071"/>
            <a:ext cx="1044553" cy="419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33176" y="5081071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4" y="0"/>
                </a:moveTo>
                <a:lnTo>
                  <a:pt x="495489" y="0"/>
                </a:lnTo>
                <a:lnTo>
                  <a:pt x="442138" y="2189"/>
                </a:lnTo>
                <a:lnTo>
                  <a:pt x="389466" y="6568"/>
                </a:lnTo>
                <a:lnTo>
                  <a:pt x="337923" y="13137"/>
                </a:lnTo>
                <a:lnTo>
                  <a:pt x="287960" y="21896"/>
                </a:lnTo>
                <a:lnTo>
                  <a:pt x="240030" y="32844"/>
                </a:lnTo>
                <a:lnTo>
                  <a:pt x="194584" y="45982"/>
                </a:lnTo>
                <a:lnTo>
                  <a:pt x="152075" y="61310"/>
                </a:lnTo>
                <a:lnTo>
                  <a:pt x="101383" y="84892"/>
                </a:lnTo>
                <a:lnTo>
                  <a:pt x="60830" y="110544"/>
                </a:lnTo>
                <a:lnTo>
                  <a:pt x="30415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5" y="282165"/>
                </a:lnTo>
                <a:lnTo>
                  <a:pt x="60830" y="309427"/>
                </a:lnTo>
                <a:lnTo>
                  <a:pt x="101383" y="335079"/>
                </a:lnTo>
                <a:lnTo>
                  <a:pt x="152075" y="358662"/>
                </a:lnTo>
                <a:lnTo>
                  <a:pt x="194584" y="373989"/>
                </a:lnTo>
                <a:lnTo>
                  <a:pt x="240030" y="387127"/>
                </a:lnTo>
                <a:lnTo>
                  <a:pt x="287960" y="398075"/>
                </a:lnTo>
                <a:lnTo>
                  <a:pt x="337923" y="406833"/>
                </a:lnTo>
                <a:lnTo>
                  <a:pt x="389466" y="413402"/>
                </a:lnTo>
                <a:lnTo>
                  <a:pt x="442138" y="417781"/>
                </a:lnTo>
                <a:lnTo>
                  <a:pt x="495489" y="419971"/>
                </a:lnTo>
                <a:lnTo>
                  <a:pt x="549064" y="419971"/>
                </a:lnTo>
                <a:lnTo>
                  <a:pt x="602414" y="417781"/>
                </a:lnTo>
                <a:lnTo>
                  <a:pt x="655087" y="413402"/>
                </a:lnTo>
                <a:lnTo>
                  <a:pt x="706630" y="406833"/>
                </a:lnTo>
                <a:lnTo>
                  <a:pt x="756593" y="398075"/>
                </a:lnTo>
                <a:lnTo>
                  <a:pt x="804523" y="387127"/>
                </a:lnTo>
                <a:lnTo>
                  <a:pt x="849968" y="373989"/>
                </a:lnTo>
                <a:lnTo>
                  <a:pt x="892478" y="358662"/>
                </a:lnTo>
                <a:lnTo>
                  <a:pt x="943170" y="335079"/>
                </a:lnTo>
                <a:lnTo>
                  <a:pt x="983723" y="309427"/>
                </a:lnTo>
                <a:lnTo>
                  <a:pt x="1014138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14138" y="137806"/>
                </a:lnTo>
                <a:lnTo>
                  <a:pt x="983723" y="110544"/>
                </a:lnTo>
                <a:lnTo>
                  <a:pt x="943170" y="84892"/>
                </a:lnTo>
                <a:lnTo>
                  <a:pt x="892478" y="61310"/>
                </a:lnTo>
                <a:lnTo>
                  <a:pt x="849968" y="45982"/>
                </a:lnTo>
                <a:lnTo>
                  <a:pt x="804523" y="32844"/>
                </a:lnTo>
                <a:lnTo>
                  <a:pt x="756593" y="21896"/>
                </a:lnTo>
                <a:lnTo>
                  <a:pt x="706630" y="13137"/>
                </a:lnTo>
                <a:lnTo>
                  <a:pt x="655087" y="6568"/>
                </a:lnTo>
                <a:lnTo>
                  <a:pt x="602414" y="2189"/>
                </a:lnTo>
                <a:lnTo>
                  <a:pt x="54906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31908" y="5802094"/>
            <a:ext cx="1047088" cy="7710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31908" y="5802095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4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33176" y="5625557"/>
            <a:ext cx="1044553" cy="4199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33176" y="6337699"/>
            <a:ext cx="1044553" cy="4199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33176" y="6337699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4" y="0"/>
                </a:moveTo>
                <a:lnTo>
                  <a:pt x="495489" y="0"/>
                </a:lnTo>
                <a:lnTo>
                  <a:pt x="442138" y="2189"/>
                </a:lnTo>
                <a:lnTo>
                  <a:pt x="389466" y="6568"/>
                </a:lnTo>
                <a:lnTo>
                  <a:pt x="337923" y="13137"/>
                </a:lnTo>
                <a:lnTo>
                  <a:pt x="287960" y="21896"/>
                </a:lnTo>
                <a:lnTo>
                  <a:pt x="240030" y="32844"/>
                </a:lnTo>
                <a:lnTo>
                  <a:pt x="194584" y="45982"/>
                </a:lnTo>
                <a:lnTo>
                  <a:pt x="152075" y="61310"/>
                </a:lnTo>
                <a:lnTo>
                  <a:pt x="101383" y="84892"/>
                </a:lnTo>
                <a:lnTo>
                  <a:pt x="60830" y="110544"/>
                </a:lnTo>
                <a:lnTo>
                  <a:pt x="30415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5" y="282165"/>
                </a:lnTo>
                <a:lnTo>
                  <a:pt x="60830" y="309427"/>
                </a:lnTo>
                <a:lnTo>
                  <a:pt x="101383" y="335079"/>
                </a:lnTo>
                <a:lnTo>
                  <a:pt x="152075" y="358662"/>
                </a:lnTo>
                <a:lnTo>
                  <a:pt x="194584" y="373989"/>
                </a:lnTo>
                <a:lnTo>
                  <a:pt x="240030" y="387127"/>
                </a:lnTo>
                <a:lnTo>
                  <a:pt x="287960" y="398075"/>
                </a:lnTo>
                <a:lnTo>
                  <a:pt x="337923" y="406834"/>
                </a:lnTo>
                <a:lnTo>
                  <a:pt x="389466" y="413403"/>
                </a:lnTo>
                <a:lnTo>
                  <a:pt x="442138" y="417782"/>
                </a:lnTo>
                <a:lnTo>
                  <a:pt x="495489" y="419972"/>
                </a:lnTo>
                <a:lnTo>
                  <a:pt x="549064" y="419972"/>
                </a:lnTo>
                <a:lnTo>
                  <a:pt x="602414" y="417782"/>
                </a:lnTo>
                <a:lnTo>
                  <a:pt x="655087" y="413403"/>
                </a:lnTo>
                <a:lnTo>
                  <a:pt x="706630" y="406834"/>
                </a:lnTo>
                <a:lnTo>
                  <a:pt x="756593" y="398075"/>
                </a:lnTo>
                <a:lnTo>
                  <a:pt x="804523" y="387127"/>
                </a:lnTo>
                <a:lnTo>
                  <a:pt x="849968" y="373989"/>
                </a:lnTo>
                <a:lnTo>
                  <a:pt x="892478" y="358662"/>
                </a:lnTo>
                <a:lnTo>
                  <a:pt x="943170" y="335079"/>
                </a:lnTo>
                <a:lnTo>
                  <a:pt x="983723" y="309427"/>
                </a:lnTo>
                <a:lnTo>
                  <a:pt x="1014138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14138" y="137806"/>
                </a:lnTo>
                <a:lnTo>
                  <a:pt x="983723" y="110544"/>
                </a:lnTo>
                <a:lnTo>
                  <a:pt x="943170" y="84892"/>
                </a:lnTo>
                <a:lnTo>
                  <a:pt x="892478" y="61310"/>
                </a:lnTo>
                <a:lnTo>
                  <a:pt x="849968" y="45982"/>
                </a:lnTo>
                <a:lnTo>
                  <a:pt x="804523" y="32844"/>
                </a:lnTo>
                <a:lnTo>
                  <a:pt x="756593" y="21896"/>
                </a:lnTo>
                <a:lnTo>
                  <a:pt x="706630" y="13137"/>
                </a:lnTo>
                <a:lnTo>
                  <a:pt x="655087" y="6568"/>
                </a:lnTo>
                <a:lnTo>
                  <a:pt x="602414" y="2189"/>
                </a:lnTo>
                <a:lnTo>
                  <a:pt x="54906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12295" y="4000979"/>
            <a:ext cx="1047088" cy="7710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12295" y="4000980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4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13563" y="3824442"/>
            <a:ext cx="1044553" cy="4199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13563" y="4536585"/>
            <a:ext cx="1044553" cy="4199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13563" y="4536585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4" y="0"/>
                </a:moveTo>
                <a:lnTo>
                  <a:pt x="495489" y="0"/>
                </a:lnTo>
                <a:lnTo>
                  <a:pt x="442138" y="2189"/>
                </a:lnTo>
                <a:lnTo>
                  <a:pt x="389466" y="6568"/>
                </a:lnTo>
                <a:lnTo>
                  <a:pt x="337923" y="13137"/>
                </a:lnTo>
                <a:lnTo>
                  <a:pt x="287960" y="21896"/>
                </a:lnTo>
                <a:lnTo>
                  <a:pt x="240030" y="32844"/>
                </a:lnTo>
                <a:lnTo>
                  <a:pt x="194584" y="45981"/>
                </a:lnTo>
                <a:lnTo>
                  <a:pt x="152075" y="61309"/>
                </a:lnTo>
                <a:lnTo>
                  <a:pt x="101383" y="84891"/>
                </a:lnTo>
                <a:lnTo>
                  <a:pt x="60830" y="110543"/>
                </a:lnTo>
                <a:lnTo>
                  <a:pt x="30415" y="137805"/>
                </a:lnTo>
                <a:lnTo>
                  <a:pt x="0" y="195319"/>
                </a:lnTo>
                <a:lnTo>
                  <a:pt x="0" y="224651"/>
                </a:lnTo>
                <a:lnTo>
                  <a:pt x="30415" y="282164"/>
                </a:lnTo>
                <a:lnTo>
                  <a:pt x="60830" y="309426"/>
                </a:lnTo>
                <a:lnTo>
                  <a:pt x="101383" y="335079"/>
                </a:lnTo>
                <a:lnTo>
                  <a:pt x="152075" y="358661"/>
                </a:lnTo>
                <a:lnTo>
                  <a:pt x="194584" y="373988"/>
                </a:lnTo>
                <a:lnTo>
                  <a:pt x="240030" y="387126"/>
                </a:lnTo>
                <a:lnTo>
                  <a:pt x="287960" y="398075"/>
                </a:lnTo>
                <a:lnTo>
                  <a:pt x="337923" y="406833"/>
                </a:lnTo>
                <a:lnTo>
                  <a:pt x="389466" y="413402"/>
                </a:lnTo>
                <a:lnTo>
                  <a:pt x="442138" y="417781"/>
                </a:lnTo>
                <a:lnTo>
                  <a:pt x="495489" y="419971"/>
                </a:lnTo>
                <a:lnTo>
                  <a:pt x="549064" y="419971"/>
                </a:lnTo>
                <a:lnTo>
                  <a:pt x="602414" y="417781"/>
                </a:lnTo>
                <a:lnTo>
                  <a:pt x="655087" y="413402"/>
                </a:lnTo>
                <a:lnTo>
                  <a:pt x="706630" y="406833"/>
                </a:lnTo>
                <a:lnTo>
                  <a:pt x="756593" y="398075"/>
                </a:lnTo>
                <a:lnTo>
                  <a:pt x="804523" y="387126"/>
                </a:lnTo>
                <a:lnTo>
                  <a:pt x="849968" y="373988"/>
                </a:lnTo>
                <a:lnTo>
                  <a:pt x="892478" y="358661"/>
                </a:lnTo>
                <a:lnTo>
                  <a:pt x="943170" y="335079"/>
                </a:lnTo>
                <a:lnTo>
                  <a:pt x="983723" y="309426"/>
                </a:lnTo>
                <a:lnTo>
                  <a:pt x="1014138" y="282164"/>
                </a:lnTo>
                <a:lnTo>
                  <a:pt x="1044553" y="224651"/>
                </a:lnTo>
                <a:lnTo>
                  <a:pt x="1044553" y="195319"/>
                </a:lnTo>
                <a:lnTo>
                  <a:pt x="1014138" y="137805"/>
                </a:lnTo>
                <a:lnTo>
                  <a:pt x="983723" y="110543"/>
                </a:lnTo>
                <a:lnTo>
                  <a:pt x="943170" y="84891"/>
                </a:lnTo>
                <a:lnTo>
                  <a:pt x="892478" y="61309"/>
                </a:lnTo>
                <a:lnTo>
                  <a:pt x="849968" y="45981"/>
                </a:lnTo>
                <a:lnTo>
                  <a:pt x="804523" y="32844"/>
                </a:lnTo>
                <a:lnTo>
                  <a:pt x="756593" y="21896"/>
                </a:lnTo>
                <a:lnTo>
                  <a:pt x="706630" y="13137"/>
                </a:lnTo>
                <a:lnTo>
                  <a:pt x="655087" y="6568"/>
                </a:lnTo>
                <a:lnTo>
                  <a:pt x="602414" y="2189"/>
                </a:lnTo>
                <a:lnTo>
                  <a:pt x="54906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12295" y="5362731"/>
            <a:ext cx="1047088" cy="7710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12295" y="5362731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4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213563" y="5186194"/>
            <a:ext cx="1044553" cy="4199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13563" y="5898336"/>
            <a:ext cx="1044553" cy="4199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213563" y="5898336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4" y="0"/>
                </a:moveTo>
                <a:lnTo>
                  <a:pt x="495489" y="0"/>
                </a:lnTo>
                <a:lnTo>
                  <a:pt x="442138" y="2189"/>
                </a:lnTo>
                <a:lnTo>
                  <a:pt x="389466" y="6568"/>
                </a:lnTo>
                <a:lnTo>
                  <a:pt x="337923" y="13137"/>
                </a:lnTo>
                <a:lnTo>
                  <a:pt x="287960" y="21896"/>
                </a:lnTo>
                <a:lnTo>
                  <a:pt x="240030" y="32844"/>
                </a:lnTo>
                <a:lnTo>
                  <a:pt x="194584" y="45982"/>
                </a:lnTo>
                <a:lnTo>
                  <a:pt x="152075" y="61310"/>
                </a:lnTo>
                <a:lnTo>
                  <a:pt x="101383" y="84892"/>
                </a:lnTo>
                <a:lnTo>
                  <a:pt x="60830" y="110544"/>
                </a:lnTo>
                <a:lnTo>
                  <a:pt x="30415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5" y="282165"/>
                </a:lnTo>
                <a:lnTo>
                  <a:pt x="60830" y="309427"/>
                </a:lnTo>
                <a:lnTo>
                  <a:pt x="101383" y="335079"/>
                </a:lnTo>
                <a:lnTo>
                  <a:pt x="152075" y="358662"/>
                </a:lnTo>
                <a:lnTo>
                  <a:pt x="194584" y="373989"/>
                </a:lnTo>
                <a:lnTo>
                  <a:pt x="240030" y="387127"/>
                </a:lnTo>
                <a:lnTo>
                  <a:pt x="287960" y="398075"/>
                </a:lnTo>
                <a:lnTo>
                  <a:pt x="337923" y="406834"/>
                </a:lnTo>
                <a:lnTo>
                  <a:pt x="389466" y="413403"/>
                </a:lnTo>
                <a:lnTo>
                  <a:pt x="442138" y="417782"/>
                </a:lnTo>
                <a:lnTo>
                  <a:pt x="495489" y="419972"/>
                </a:lnTo>
                <a:lnTo>
                  <a:pt x="549064" y="419972"/>
                </a:lnTo>
                <a:lnTo>
                  <a:pt x="602414" y="417782"/>
                </a:lnTo>
                <a:lnTo>
                  <a:pt x="655087" y="413403"/>
                </a:lnTo>
                <a:lnTo>
                  <a:pt x="706630" y="406834"/>
                </a:lnTo>
                <a:lnTo>
                  <a:pt x="756593" y="398075"/>
                </a:lnTo>
                <a:lnTo>
                  <a:pt x="804523" y="387127"/>
                </a:lnTo>
                <a:lnTo>
                  <a:pt x="849968" y="373989"/>
                </a:lnTo>
                <a:lnTo>
                  <a:pt x="892478" y="358662"/>
                </a:lnTo>
                <a:lnTo>
                  <a:pt x="943170" y="335079"/>
                </a:lnTo>
                <a:lnTo>
                  <a:pt x="983723" y="309427"/>
                </a:lnTo>
                <a:lnTo>
                  <a:pt x="1014138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14138" y="137806"/>
                </a:lnTo>
                <a:lnTo>
                  <a:pt x="983723" y="110544"/>
                </a:lnTo>
                <a:lnTo>
                  <a:pt x="943170" y="84892"/>
                </a:lnTo>
                <a:lnTo>
                  <a:pt x="892478" y="61310"/>
                </a:lnTo>
                <a:lnTo>
                  <a:pt x="849968" y="45982"/>
                </a:lnTo>
                <a:lnTo>
                  <a:pt x="804523" y="32844"/>
                </a:lnTo>
                <a:lnTo>
                  <a:pt x="756593" y="21896"/>
                </a:lnTo>
                <a:lnTo>
                  <a:pt x="706630" y="13137"/>
                </a:lnTo>
                <a:lnTo>
                  <a:pt x="655087" y="6568"/>
                </a:lnTo>
                <a:lnTo>
                  <a:pt x="602414" y="2189"/>
                </a:lnTo>
                <a:lnTo>
                  <a:pt x="54906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02187" y="3177775"/>
            <a:ext cx="3228975" cy="3506470"/>
          </a:xfrm>
          <a:custGeom>
            <a:avLst/>
            <a:gdLst/>
            <a:ahLst/>
            <a:cxnLst/>
            <a:rect l="l" t="t" r="r" b="b"/>
            <a:pathLst>
              <a:path w="3228975" h="3506470">
                <a:moveTo>
                  <a:pt x="0" y="0"/>
                </a:moveTo>
                <a:lnTo>
                  <a:pt x="3228905" y="0"/>
                </a:lnTo>
                <a:lnTo>
                  <a:pt x="3228905" y="3506384"/>
                </a:lnTo>
                <a:lnTo>
                  <a:pt x="0" y="3506384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E8A433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15701" y="4032783"/>
            <a:ext cx="2651705" cy="5393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15701" y="4032783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104220" y="4032783"/>
            <a:ext cx="277463" cy="5393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04869" y="4032783"/>
            <a:ext cx="277462" cy="5393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504869" y="4032783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31" y="0"/>
                </a:moveTo>
                <a:lnTo>
                  <a:pt x="70215" y="35106"/>
                </a:lnTo>
                <a:lnTo>
                  <a:pt x="40633" y="78990"/>
                </a:lnTo>
                <a:lnTo>
                  <a:pt x="22856" y="121298"/>
                </a:lnTo>
                <a:lnTo>
                  <a:pt x="10157" y="168207"/>
                </a:lnTo>
                <a:lnTo>
                  <a:pt x="2539" y="218183"/>
                </a:lnTo>
                <a:lnTo>
                  <a:pt x="0" y="269683"/>
                </a:lnTo>
                <a:lnTo>
                  <a:pt x="2539" y="321203"/>
                </a:lnTo>
                <a:lnTo>
                  <a:pt x="10157" y="371179"/>
                </a:lnTo>
                <a:lnTo>
                  <a:pt x="22856" y="418088"/>
                </a:lnTo>
                <a:lnTo>
                  <a:pt x="40633" y="460396"/>
                </a:lnTo>
                <a:lnTo>
                  <a:pt x="70215" y="504280"/>
                </a:lnTo>
                <a:lnTo>
                  <a:pt x="103538" y="530610"/>
                </a:lnTo>
                <a:lnTo>
                  <a:pt x="138730" y="539387"/>
                </a:lnTo>
                <a:lnTo>
                  <a:pt x="173923" y="530610"/>
                </a:lnTo>
                <a:lnTo>
                  <a:pt x="207246" y="504280"/>
                </a:lnTo>
                <a:lnTo>
                  <a:pt x="236829" y="460396"/>
                </a:lnTo>
                <a:lnTo>
                  <a:pt x="254606" y="418088"/>
                </a:lnTo>
                <a:lnTo>
                  <a:pt x="267304" y="371179"/>
                </a:lnTo>
                <a:lnTo>
                  <a:pt x="274922" y="321203"/>
                </a:lnTo>
                <a:lnTo>
                  <a:pt x="277461" y="269704"/>
                </a:lnTo>
                <a:lnTo>
                  <a:pt x="274922" y="218183"/>
                </a:lnTo>
                <a:lnTo>
                  <a:pt x="267304" y="168207"/>
                </a:lnTo>
                <a:lnTo>
                  <a:pt x="254606" y="121298"/>
                </a:lnTo>
                <a:lnTo>
                  <a:pt x="236829" y="78990"/>
                </a:lnTo>
                <a:lnTo>
                  <a:pt x="207246" y="35106"/>
                </a:lnTo>
                <a:lnTo>
                  <a:pt x="173923" y="8776"/>
                </a:lnTo>
                <a:lnTo>
                  <a:pt x="13873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13978" y="4661274"/>
            <a:ext cx="2651705" cy="5393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13978" y="4661274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02498" y="4661273"/>
            <a:ext cx="277463" cy="5393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03146" y="4661273"/>
            <a:ext cx="277463" cy="5393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503147" y="4661274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35" y="0"/>
                </a:moveTo>
                <a:lnTo>
                  <a:pt x="70215" y="35106"/>
                </a:lnTo>
                <a:lnTo>
                  <a:pt x="40632" y="78990"/>
                </a:lnTo>
                <a:lnTo>
                  <a:pt x="22855" y="121298"/>
                </a:lnTo>
                <a:lnTo>
                  <a:pt x="10158" y="168207"/>
                </a:lnTo>
                <a:lnTo>
                  <a:pt x="2539" y="218183"/>
                </a:lnTo>
                <a:lnTo>
                  <a:pt x="0" y="269695"/>
                </a:lnTo>
                <a:lnTo>
                  <a:pt x="2539" y="321203"/>
                </a:lnTo>
                <a:lnTo>
                  <a:pt x="10158" y="371179"/>
                </a:lnTo>
                <a:lnTo>
                  <a:pt x="22855" y="418088"/>
                </a:lnTo>
                <a:lnTo>
                  <a:pt x="40632" y="460396"/>
                </a:lnTo>
                <a:lnTo>
                  <a:pt x="70215" y="504280"/>
                </a:lnTo>
                <a:lnTo>
                  <a:pt x="103538" y="530610"/>
                </a:lnTo>
                <a:lnTo>
                  <a:pt x="138731" y="539387"/>
                </a:lnTo>
                <a:lnTo>
                  <a:pt x="173924" y="530610"/>
                </a:lnTo>
                <a:lnTo>
                  <a:pt x="207246" y="504280"/>
                </a:lnTo>
                <a:lnTo>
                  <a:pt x="236829" y="460396"/>
                </a:lnTo>
                <a:lnTo>
                  <a:pt x="254606" y="418088"/>
                </a:lnTo>
                <a:lnTo>
                  <a:pt x="267304" y="371179"/>
                </a:lnTo>
                <a:lnTo>
                  <a:pt x="274923" y="321203"/>
                </a:lnTo>
                <a:lnTo>
                  <a:pt x="277462" y="269693"/>
                </a:lnTo>
                <a:lnTo>
                  <a:pt x="274923" y="218183"/>
                </a:lnTo>
                <a:lnTo>
                  <a:pt x="267304" y="168207"/>
                </a:lnTo>
                <a:lnTo>
                  <a:pt x="254606" y="121298"/>
                </a:lnTo>
                <a:lnTo>
                  <a:pt x="236829" y="78990"/>
                </a:lnTo>
                <a:lnTo>
                  <a:pt x="207246" y="35106"/>
                </a:lnTo>
                <a:lnTo>
                  <a:pt x="173924" y="8775"/>
                </a:lnTo>
                <a:lnTo>
                  <a:pt x="138735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613978" y="5289763"/>
            <a:ext cx="2651705" cy="5393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13978" y="5289763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102498" y="5289763"/>
            <a:ext cx="277463" cy="5393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503146" y="5289763"/>
            <a:ext cx="277463" cy="5393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03147" y="5289763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31" y="0"/>
                </a:moveTo>
                <a:lnTo>
                  <a:pt x="70215" y="35107"/>
                </a:lnTo>
                <a:lnTo>
                  <a:pt x="40632" y="78991"/>
                </a:lnTo>
                <a:lnTo>
                  <a:pt x="22855" y="121299"/>
                </a:lnTo>
                <a:lnTo>
                  <a:pt x="10158" y="168207"/>
                </a:lnTo>
                <a:lnTo>
                  <a:pt x="2539" y="218184"/>
                </a:lnTo>
                <a:lnTo>
                  <a:pt x="0" y="269696"/>
                </a:lnTo>
                <a:lnTo>
                  <a:pt x="2539" y="321204"/>
                </a:lnTo>
                <a:lnTo>
                  <a:pt x="10158" y="371180"/>
                </a:lnTo>
                <a:lnTo>
                  <a:pt x="22855" y="418089"/>
                </a:lnTo>
                <a:lnTo>
                  <a:pt x="40632" y="460396"/>
                </a:lnTo>
                <a:lnTo>
                  <a:pt x="70215" y="504280"/>
                </a:lnTo>
                <a:lnTo>
                  <a:pt x="103538" y="530611"/>
                </a:lnTo>
                <a:lnTo>
                  <a:pt x="138731" y="539388"/>
                </a:lnTo>
                <a:lnTo>
                  <a:pt x="173924" y="530611"/>
                </a:lnTo>
                <a:lnTo>
                  <a:pt x="207246" y="504280"/>
                </a:lnTo>
                <a:lnTo>
                  <a:pt x="236829" y="460396"/>
                </a:lnTo>
                <a:lnTo>
                  <a:pt x="254606" y="418089"/>
                </a:lnTo>
                <a:lnTo>
                  <a:pt x="267304" y="371180"/>
                </a:lnTo>
                <a:lnTo>
                  <a:pt x="274923" y="321204"/>
                </a:lnTo>
                <a:lnTo>
                  <a:pt x="277462" y="269694"/>
                </a:lnTo>
                <a:lnTo>
                  <a:pt x="274923" y="218184"/>
                </a:lnTo>
                <a:lnTo>
                  <a:pt x="267304" y="168207"/>
                </a:lnTo>
                <a:lnTo>
                  <a:pt x="254606" y="121299"/>
                </a:lnTo>
                <a:lnTo>
                  <a:pt x="236829" y="78991"/>
                </a:lnTo>
                <a:lnTo>
                  <a:pt x="207246" y="35107"/>
                </a:lnTo>
                <a:lnTo>
                  <a:pt x="173924" y="8776"/>
                </a:lnTo>
                <a:lnTo>
                  <a:pt x="13873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613978" y="5917901"/>
            <a:ext cx="2651705" cy="5393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613978" y="5917901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102498" y="5917901"/>
            <a:ext cx="277463" cy="5393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03146" y="5917902"/>
            <a:ext cx="277463" cy="5393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503147" y="5917901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31" y="0"/>
                </a:moveTo>
                <a:lnTo>
                  <a:pt x="70215" y="35107"/>
                </a:lnTo>
                <a:lnTo>
                  <a:pt x="40632" y="78991"/>
                </a:lnTo>
                <a:lnTo>
                  <a:pt x="22855" y="121299"/>
                </a:lnTo>
                <a:lnTo>
                  <a:pt x="10158" y="168208"/>
                </a:lnTo>
                <a:lnTo>
                  <a:pt x="2539" y="218184"/>
                </a:lnTo>
                <a:lnTo>
                  <a:pt x="0" y="269692"/>
                </a:lnTo>
                <a:lnTo>
                  <a:pt x="2539" y="321204"/>
                </a:lnTo>
                <a:lnTo>
                  <a:pt x="10158" y="371180"/>
                </a:lnTo>
                <a:lnTo>
                  <a:pt x="22855" y="418089"/>
                </a:lnTo>
                <a:lnTo>
                  <a:pt x="40632" y="460396"/>
                </a:lnTo>
                <a:lnTo>
                  <a:pt x="70215" y="504281"/>
                </a:lnTo>
                <a:lnTo>
                  <a:pt x="103538" y="530611"/>
                </a:lnTo>
                <a:lnTo>
                  <a:pt x="138729" y="539388"/>
                </a:lnTo>
                <a:lnTo>
                  <a:pt x="173924" y="530611"/>
                </a:lnTo>
                <a:lnTo>
                  <a:pt x="207246" y="504281"/>
                </a:lnTo>
                <a:lnTo>
                  <a:pt x="236829" y="460396"/>
                </a:lnTo>
                <a:lnTo>
                  <a:pt x="254606" y="418089"/>
                </a:lnTo>
                <a:lnTo>
                  <a:pt x="267304" y="371180"/>
                </a:lnTo>
                <a:lnTo>
                  <a:pt x="274923" y="321204"/>
                </a:lnTo>
                <a:lnTo>
                  <a:pt x="277462" y="269696"/>
                </a:lnTo>
                <a:lnTo>
                  <a:pt x="274923" y="218184"/>
                </a:lnTo>
                <a:lnTo>
                  <a:pt x="267304" y="168208"/>
                </a:lnTo>
                <a:lnTo>
                  <a:pt x="254606" y="121299"/>
                </a:lnTo>
                <a:lnTo>
                  <a:pt x="236829" y="78991"/>
                </a:lnTo>
                <a:lnTo>
                  <a:pt x="207246" y="35107"/>
                </a:lnTo>
                <a:lnTo>
                  <a:pt x="173924" y="8776"/>
                </a:lnTo>
                <a:lnTo>
                  <a:pt x="13873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13978" y="3407743"/>
            <a:ext cx="2651705" cy="5393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613978" y="3407743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5615701" y="3432221"/>
            <a:ext cx="26517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655955">
              <a:lnSpc>
                <a:spcPct val="100000"/>
              </a:lnSpc>
              <a:spcBef>
                <a:spcPts val="114"/>
              </a:spcBef>
            </a:pPr>
            <a:r>
              <a:rPr dirty="0" sz="2950" spc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endParaRPr sz="29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102498" y="3407743"/>
            <a:ext cx="277463" cy="5393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503146" y="3407743"/>
            <a:ext cx="277463" cy="5393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503147" y="3407743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32" y="0"/>
                </a:moveTo>
                <a:lnTo>
                  <a:pt x="70215" y="35106"/>
                </a:lnTo>
                <a:lnTo>
                  <a:pt x="40632" y="78990"/>
                </a:lnTo>
                <a:lnTo>
                  <a:pt x="22855" y="121298"/>
                </a:lnTo>
                <a:lnTo>
                  <a:pt x="10158" y="168207"/>
                </a:lnTo>
                <a:lnTo>
                  <a:pt x="2539" y="218183"/>
                </a:lnTo>
                <a:lnTo>
                  <a:pt x="0" y="269695"/>
                </a:lnTo>
                <a:lnTo>
                  <a:pt x="2539" y="321203"/>
                </a:lnTo>
                <a:lnTo>
                  <a:pt x="10158" y="371179"/>
                </a:lnTo>
                <a:lnTo>
                  <a:pt x="22855" y="418088"/>
                </a:lnTo>
                <a:lnTo>
                  <a:pt x="40632" y="460396"/>
                </a:lnTo>
                <a:lnTo>
                  <a:pt x="70215" y="504280"/>
                </a:lnTo>
                <a:lnTo>
                  <a:pt x="103538" y="530610"/>
                </a:lnTo>
                <a:lnTo>
                  <a:pt x="138731" y="539387"/>
                </a:lnTo>
                <a:lnTo>
                  <a:pt x="173924" y="530610"/>
                </a:lnTo>
                <a:lnTo>
                  <a:pt x="207246" y="504280"/>
                </a:lnTo>
                <a:lnTo>
                  <a:pt x="236829" y="460396"/>
                </a:lnTo>
                <a:lnTo>
                  <a:pt x="254606" y="418088"/>
                </a:lnTo>
                <a:lnTo>
                  <a:pt x="267304" y="371179"/>
                </a:lnTo>
                <a:lnTo>
                  <a:pt x="274923" y="321203"/>
                </a:lnTo>
                <a:lnTo>
                  <a:pt x="277462" y="269693"/>
                </a:lnTo>
                <a:lnTo>
                  <a:pt x="274923" y="218183"/>
                </a:lnTo>
                <a:lnTo>
                  <a:pt x="267304" y="168207"/>
                </a:lnTo>
                <a:lnTo>
                  <a:pt x="254606" y="121298"/>
                </a:lnTo>
                <a:lnTo>
                  <a:pt x="236829" y="78990"/>
                </a:lnTo>
                <a:lnTo>
                  <a:pt x="207246" y="35106"/>
                </a:lnTo>
                <a:lnTo>
                  <a:pt x="173924" y="8776"/>
                </a:lnTo>
                <a:lnTo>
                  <a:pt x="138732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6437365" y="2542195"/>
            <a:ext cx="101028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>
                <a:solidFill>
                  <a:srgbClr val="FFFFFF"/>
                </a:solidFill>
                <a:latin typeface="Arial"/>
                <a:cs typeface="Arial"/>
              </a:rPr>
              <a:t>Canal</a:t>
            </a:r>
            <a:endParaRPr sz="29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436961" y="3528527"/>
            <a:ext cx="940618" cy="29162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36961" y="4156666"/>
            <a:ext cx="940618" cy="29162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36961" y="4789174"/>
            <a:ext cx="940618" cy="2916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36961" y="5427446"/>
            <a:ext cx="940618" cy="2916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36961" y="6041784"/>
            <a:ext cx="940618" cy="2916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188661" y="3156833"/>
            <a:ext cx="1047088" cy="34751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188661" y="3156833"/>
            <a:ext cx="1047115" cy="3475354"/>
          </a:xfrm>
          <a:custGeom>
            <a:avLst/>
            <a:gdLst/>
            <a:ahLst/>
            <a:cxnLst/>
            <a:rect l="l" t="t" r="r" b="b"/>
            <a:pathLst>
              <a:path w="1047115" h="3475354">
                <a:moveTo>
                  <a:pt x="806991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4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3235062"/>
                </a:lnTo>
                <a:lnTo>
                  <a:pt x="183" y="3280449"/>
                </a:lnTo>
                <a:lnTo>
                  <a:pt x="4967" y="3347975"/>
                </a:lnTo>
                <a:lnTo>
                  <a:pt x="25950" y="3404694"/>
                </a:lnTo>
                <a:lnTo>
                  <a:pt x="70464" y="3449209"/>
                </a:lnTo>
                <a:lnTo>
                  <a:pt x="127184" y="3470196"/>
                </a:lnTo>
                <a:lnTo>
                  <a:pt x="194260" y="3474976"/>
                </a:lnTo>
                <a:lnTo>
                  <a:pt x="240097" y="3475160"/>
                </a:lnTo>
                <a:lnTo>
                  <a:pt x="805924" y="3475160"/>
                </a:lnTo>
                <a:lnTo>
                  <a:pt x="852377" y="3474976"/>
                </a:lnTo>
                <a:lnTo>
                  <a:pt x="919887" y="3470196"/>
                </a:lnTo>
                <a:lnTo>
                  <a:pt x="976623" y="3449209"/>
                </a:lnTo>
                <a:lnTo>
                  <a:pt x="1021138" y="3404694"/>
                </a:lnTo>
                <a:lnTo>
                  <a:pt x="1042126" y="3347959"/>
                </a:lnTo>
                <a:lnTo>
                  <a:pt x="1046904" y="3280899"/>
                </a:lnTo>
                <a:lnTo>
                  <a:pt x="1047088" y="3235062"/>
                </a:lnTo>
                <a:lnTo>
                  <a:pt x="1047084" y="240097"/>
                </a:lnTo>
                <a:lnTo>
                  <a:pt x="1046904" y="194710"/>
                </a:lnTo>
                <a:lnTo>
                  <a:pt x="1042120" y="127184"/>
                </a:lnTo>
                <a:lnTo>
                  <a:pt x="1021138" y="70465"/>
                </a:lnTo>
                <a:lnTo>
                  <a:pt x="976623" y="25950"/>
                </a:lnTo>
                <a:lnTo>
                  <a:pt x="919903" y="4963"/>
                </a:lnTo>
                <a:lnTo>
                  <a:pt x="852827" y="183"/>
                </a:lnTo>
                <a:lnTo>
                  <a:pt x="806991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9327329" y="3779854"/>
            <a:ext cx="779780" cy="21196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500"/>
              </a:lnSpc>
              <a:spcBef>
                <a:spcPts val="95"/>
              </a:spcBef>
            </a:pPr>
            <a:r>
              <a:rPr dirty="0" sz="2950" spc="5" b="1">
                <a:solidFill>
                  <a:srgbClr val="FFFFFF"/>
                </a:solidFill>
                <a:latin typeface="Microsoft JhengHei UI"/>
                <a:cs typeface="Microsoft JhengHei UI"/>
              </a:rPr>
              <a:t>解析 拆分 分配</a:t>
            </a:r>
            <a:endParaRPr sz="2950">
              <a:latin typeface="Microsoft JhengHei UI"/>
              <a:cs typeface="Microsoft JhengHei UI"/>
            </a:endParaRPr>
          </a:p>
          <a:p>
            <a:pPr algn="just" marL="12700">
              <a:lnSpc>
                <a:spcPct val="100000"/>
              </a:lnSpc>
              <a:spcBef>
                <a:spcPts val="580"/>
              </a:spcBef>
            </a:pPr>
            <a:r>
              <a:rPr dirty="0" sz="2950" spc="-975" b="1">
                <a:solidFill>
                  <a:srgbClr val="FFFFFF"/>
                </a:solidFill>
                <a:latin typeface="Microsoft JhengHei UI"/>
                <a:cs typeface="Microsoft JhengHei UI"/>
              </a:rPr>
              <a:t>⼊入队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020996" y="3141221"/>
            <a:ext cx="5775325" cy="3579495"/>
          </a:xfrm>
          <a:custGeom>
            <a:avLst/>
            <a:gdLst/>
            <a:ahLst/>
            <a:cxnLst/>
            <a:rect l="l" t="t" r="r" b="b"/>
            <a:pathLst>
              <a:path w="5775325" h="3579495">
                <a:moveTo>
                  <a:pt x="0" y="0"/>
                </a:moveTo>
                <a:lnTo>
                  <a:pt x="5774984" y="0"/>
                </a:lnTo>
                <a:lnTo>
                  <a:pt x="5774984" y="3579492"/>
                </a:lnTo>
                <a:lnTo>
                  <a:pt x="0" y="3579492"/>
                </a:lnTo>
                <a:lnTo>
                  <a:pt x="0" y="0"/>
                </a:lnTo>
                <a:close/>
              </a:path>
            </a:pathLst>
          </a:custGeom>
          <a:ln w="41883">
            <a:solidFill>
              <a:srgbClr val="E8A433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880591" y="3996229"/>
            <a:ext cx="2651705" cy="53938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880591" y="3996229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1880591" y="4018590"/>
            <a:ext cx="26517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443230">
              <a:lnSpc>
                <a:spcPct val="100000"/>
              </a:lnSpc>
              <a:spcBef>
                <a:spcPts val="114"/>
              </a:spcBef>
            </a:pPr>
            <a:r>
              <a:rPr dirty="0" sz="2950" spc="5">
                <a:solidFill>
                  <a:srgbClr val="FFFFFF"/>
                </a:solidFill>
                <a:latin typeface="Arial"/>
                <a:cs typeface="Arial"/>
              </a:rPr>
              <a:t>CAN-NNG</a:t>
            </a:r>
            <a:endParaRPr sz="29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4369107" y="3996229"/>
            <a:ext cx="277467" cy="53938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1769756" y="3996229"/>
            <a:ext cx="277462" cy="5393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769756" y="3996229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34" y="0"/>
                </a:moveTo>
                <a:lnTo>
                  <a:pt x="70219" y="35106"/>
                </a:lnTo>
                <a:lnTo>
                  <a:pt x="40637" y="78990"/>
                </a:lnTo>
                <a:lnTo>
                  <a:pt x="22857" y="121298"/>
                </a:lnTo>
                <a:lnTo>
                  <a:pt x="10157" y="168207"/>
                </a:lnTo>
                <a:lnTo>
                  <a:pt x="2537" y="218183"/>
                </a:lnTo>
                <a:lnTo>
                  <a:pt x="0" y="269640"/>
                </a:lnTo>
                <a:lnTo>
                  <a:pt x="2537" y="321204"/>
                </a:lnTo>
                <a:lnTo>
                  <a:pt x="10157" y="371180"/>
                </a:lnTo>
                <a:lnTo>
                  <a:pt x="22857" y="418089"/>
                </a:lnTo>
                <a:lnTo>
                  <a:pt x="40637" y="460397"/>
                </a:lnTo>
                <a:lnTo>
                  <a:pt x="70219" y="504280"/>
                </a:lnTo>
                <a:lnTo>
                  <a:pt x="103541" y="530611"/>
                </a:lnTo>
                <a:lnTo>
                  <a:pt x="138733" y="539388"/>
                </a:lnTo>
                <a:lnTo>
                  <a:pt x="173926" y="530611"/>
                </a:lnTo>
                <a:lnTo>
                  <a:pt x="207248" y="504280"/>
                </a:lnTo>
                <a:lnTo>
                  <a:pt x="236830" y="460397"/>
                </a:lnTo>
                <a:lnTo>
                  <a:pt x="254607" y="418089"/>
                </a:lnTo>
                <a:lnTo>
                  <a:pt x="267304" y="371180"/>
                </a:lnTo>
                <a:lnTo>
                  <a:pt x="274923" y="321204"/>
                </a:lnTo>
                <a:lnTo>
                  <a:pt x="277460" y="269747"/>
                </a:lnTo>
                <a:lnTo>
                  <a:pt x="274923" y="218183"/>
                </a:lnTo>
                <a:lnTo>
                  <a:pt x="267304" y="168207"/>
                </a:lnTo>
                <a:lnTo>
                  <a:pt x="254607" y="121298"/>
                </a:lnTo>
                <a:lnTo>
                  <a:pt x="236830" y="78990"/>
                </a:lnTo>
                <a:lnTo>
                  <a:pt x="207248" y="35106"/>
                </a:lnTo>
                <a:lnTo>
                  <a:pt x="173926" y="8776"/>
                </a:lnTo>
                <a:lnTo>
                  <a:pt x="138734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1878863" y="4624720"/>
            <a:ext cx="2651705" cy="53938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878863" y="4624720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13002610" y="4646843"/>
            <a:ext cx="40259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4367389" y="4624720"/>
            <a:ext cx="277457" cy="5393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768039" y="4624720"/>
            <a:ext cx="277462" cy="53938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768039" y="4624720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25" y="0"/>
                </a:moveTo>
                <a:lnTo>
                  <a:pt x="70208" y="35106"/>
                </a:lnTo>
                <a:lnTo>
                  <a:pt x="40627" y="78990"/>
                </a:lnTo>
                <a:lnTo>
                  <a:pt x="22850" y="121298"/>
                </a:lnTo>
                <a:lnTo>
                  <a:pt x="10152" y="168207"/>
                </a:lnTo>
                <a:lnTo>
                  <a:pt x="2534" y="218183"/>
                </a:lnTo>
                <a:lnTo>
                  <a:pt x="0" y="269587"/>
                </a:lnTo>
                <a:lnTo>
                  <a:pt x="2534" y="321203"/>
                </a:lnTo>
                <a:lnTo>
                  <a:pt x="10152" y="371179"/>
                </a:lnTo>
                <a:lnTo>
                  <a:pt x="22850" y="418088"/>
                </a:lnTo>
                <a:lnTo>
                  <a:pt x="40627" y="460396"/>
                </a:lnTo>
                <a:lnTo>
                  <a:pt x="70208" y="504280"/>
                </a:lnTo>
                <a:lnTo>
                  <a:pt x="103531" y="530610"/>
                </a:lnTo>
                <a:lnTo>
                  <a:pt x="138724" y="539387"/>
                </a:lnTo>
                <a:lnTo>
                  <a:pt x="173919" y="530610"/>
                </a:lnTo>
                <a:lnTo>
                  <a:pt x="207244" y="504280"/>
                </a:lnTo>
                <a:lnTo>
                  <a:pt x="236830" y="460396"/>
                </a:lnTo>
                <a:lnTo>
                  <a:pt x="254607" y="418088"/>
                </a:lnTo>
                <a:lnTo>
                  <a:pt x="267304" y="371179"/>
                </a:lnTo>
                <a:lnTo>
                  <a:pt x="274923" y="321203"/>
                </a:lnTo>
                <a:lnTo>
                  <a:pt x="277457" y="269800"/>
                </a:lnTo>
                <a:lnTo>
                  <a:pt x="274923" y="218183"/>
                </a:lnTo>
                <a:lnTo>
                  <a:pt x="267304" y="168207"/>
                </a:lnTo>
                <a:lnTo>
                  <a:pt x="254607" y="121298"/>
                </a:lnTo>
                <a:lnTo>
                  <a:pt x="236830" y="78990"/>
                </a:lnTo>
                <a:lnTo>
                  <a:pt x="207244" y="35106"/>
                </a:lnTo>
                <a:lnTo>
                  <a:pt x="173919" y="8776"/>
                </a:lnTo>
                <a:lnTo>
                  <a:pt x="138725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1878863" y="5253209"/>
            <a:ext cx="2651705" cy="5393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1878863" y="5253209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13002610" y="5275097"/>
            <a:ext cx="40259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4367389" y="5253210"/>
            <a:ext cx="277457" cy="53938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1768039" y="5253210"/>
            <a:ext cx="277462" cy="5393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1768044" y="5253210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19" y="0"/>
                </a:moveTo>
                <a:lnTo>
                  <a:pt x="70203" y="35107"/>
                </a:lnTo>
                <a:lnTo>
                  <a:pt x="40621" y="78991"/>
                </a:lnTo>
                <a:lnTo>
                  <a:pt x="22845" y="121299"/>
                </a:lnTo>
                <a:lnTo>
                  <a:pt x="10147" y="168207"/>
                </a:lnTo>
                <a:lnTo>
                  <a:pt x="2529" y="218184"/>
                </a:lnTo>
                <a:lnTo>
                  <a:pt x="0" y="269694"/>
                </a:lnTo>
                <a:lnTo>
                  <a:pt x="2529" y="321204"/>
                </a:lnTo>
                <a:lnTo>
                  <a:pt x="10147" y="371180"/>
                </a:lnTo>
                <a:lnTo>
                  <a:pt x="22845" y="418089"/>
                </a:lnTo>
                <a:lnTo>
                  <a:pt x="40621" y="460396"/>
                </a:lnTo>
                <a:lnTo>
                  <a:pt x="70203" y="504280"/>
                </a:lnTo>
                <a:lnTo>
                  <a:pt x="103526" y="530611"/>
                </a:lnTo>
                <a:lnTo>
                  <a:pt x="138719" y="539388"/>
                </a:lnTo>
                <a:lnTo>
                  <a:pt x="173913" y="530611"/>
                </a:lnTo>
                <a:lnTo>
                  <a:pt x="207239" y="504280"/>
                </a:lnTo>
                <a:lnTo>
                  <a:pt x="236825" y="460396"/>
                </a:lnTo>
                <a:lnTo>
                  <a:pt x="254601" y="418089"/>
                </a:lnTo>
                <a:lnTo>
                  <a:pt x="267299" y="371180"/>
                </a:lnTo>
                <a:lnTo>
                  <a:pt x="274918" y="321204"/>
                </a:lnTo>
                <a:lnTo>
                  <a:pt x="277452" y="269587"/>
                </a:lnTo>
                <a:lnTo>
                  <a:pt x="274918" y="218184"/>
                </a:lnTo>
                <a:lnTo>
                  <a:pt x="267299" y="168207"/>
                </a:lnTo>
                <a:lnTo>
                  <a:pt x="254601" y="121299"/>
                </a:lnTo>
                <a:lnTo>
                  <a:pt x="236825" y="78991"/>
                </a:lnTo>
                <a:lnTo>
                  <a:pt x="207239" y="35107"/>
                </a:lnTo>
                <a:lnTo>
                  <a:pt x="173913" y="8776"/>
                </a:lnTo>
                <a:lnTo>
                  <a:pt x="138719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878863" y="5881347"/>
            <a:ext cx="2651705" cy="53938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878863" y="5881347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13002610" y="5903350"/>
            <a:ext cx="40259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4367389" y="5881348"/>
            <a:ext cx="277457" cy="5393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1768039" y="5881348"/>
            <a:ext cx="277462" cy="53938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1768039" y="5881348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24" y="0"/>
                </a:moveTo>
                <a:lnTo>
                  <a:pt x="70208" y="35107"/>
                </a:lnTo>
                <a:lnTo>
                  <a:pt x="40627" y="78991"/>
                </a:lnTo>
                <a:lnTo>
                  <a:pt x="22850" y="121299"/>
                </a:lnTo>
                <a:lnTo>
                  <a:pt x="10152" y="168207"/>
                </a:lnTo>
                <a:lnTo>
                  <a:pt x="2534" y="218184"/>
                </a:lnTo>
                <a:lnTo>
                  <a:pt x="0" y="269587"/>
                </a:lnTo>
                <a:lnTo>
                  <a:pt x="2534" y="321204"/>
                </a:lnTo>
                <a:lnTo>
                  <a:pt x="10152" y="371180"/>
                </a:lnTo>
                <a:lnTo>
                  <a:pt x="22850" y="418089"/>
                </a:lnTo>
                <a:lnTo>
                  <a:pt x="40627" y="460396"/>
                </a:lnTo>
                <a:lnTo>
                  <a:pt x="70208" y="504281"/>
                </a:lnTo>
                <a:lnTo>
                  <a:pt x="103531" y="530611"/>
                </a:lnTo>
                <a:lnTo>
                  <a:pt x="138722" y="539388"/>
                </a:lnTo>
                <a:lnTo>
                  <a:pt x="173919" y="530611"/>
                </a:lnTo>
                <a:lnTo>
                  <a:pt x="207244" y="504281"/>
                </a:lnTo>
                <a:lnTo>
                  <a:pt x="236830" y="460396"/>
                </a:lnTo>
                <a:lnTo>
                  <a:pt x="254607" y="418089"/>
                </a:lnTo>
                <a:lnTo>
                  <a:pt x="267304" y="371180"/>
                </a:lnTo>
                <a:lnTo>
                  <a:pt x="274923" y="321204"/>
                </a:lnTo>
                <a:lnTo>
                  <a:pt x="277457" y="269800"/>
                </a:lnTo>
                <a:lnTo>
                  <a:pt x="274923" y="218184"/>
                </a:lnTo>
                <a:lnTo>
                  <a:pt x="267304" y="168207"/>
                </a:lnTo>
                <a:lnTo>
                  <a:pt x="254607" y="121299"/>
                </a:lnTo>
                <a:lnTo>
                  <a:pt x="236830" y="78991"/>
                </a:lnTo>
                <a:lnTo>
                  <a:pt x="207244" y="35107"/>
                </a:lnTo>
                <a:lnTo>
                  <a:pt x="173919" y="8776"/>
                </a:lnTo>
                <a:lnTo>
                  <a:pt x="138724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878863" y="3371189"/>
            <a:ext cx="2651705" cy="53938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878863" y="3371189"/>
            <a:ext cx="2651760" cy="539750"/>
          </a:xfrm>
          <a:custGeom>
            <a:avLst/>
            <a:gdLst/>
            <a:ahLst/>
            <a:cxnLst/>
            <a:rect l="l" t="t" r="r" b="b"/>
            <a:pathLst>
              <a:path w="2651759" h="539750">
                <a:moveTo>
                  <a:pt x="0" y="539388"/>
                </a:moveTo>
                <a:lnTo>
                  <a:pt x="2651705" y="539388"/>
                </a:lnTo>
                <a:lnTo>
                  <a:pt x="2651705" y="0"/>
                </a:lnTo>
                <a:lnTo>
                  <a:pt x="0" y="0"/>
                </a:lnTo>
                <a:lnTo>
                  <a:pt x="0" y="539388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11880591" y="3400808"/>
            <a:ext cx="26517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527050">
              <a:lnSpc>
                <a:spcPct val="100000"/>
              </a:lnSpc>
              <a:spcBef>
                <a:spcPts val="114"/>
              </a:spcBef>
            </a:pPr>
            <a:r>
              <a:rPr dirty="0" sz="2950" spc="-60">
                <a:solidFill>
                  <a:srgbClr val="FFFFFF"/>
                </a:solidFill>
                <a:latin typeface="Arial"/>
                <a:cs typeface="Arial"/>
              </a:rPr>
              <a:t>PEK-SHA</a:t>
            </a:r>
            <a:endParaRPr sz="295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4367389" y="3371189"/>
            <a:ext cx="277457" cy="53938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768039" y="3371189"/>
            <a:ext cx="277462" cy="53938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768039" y="3371189"/>
            <a:ext cx="277495" cy="539750"/>
          </a:xfrm>
          <a:custGeom>
            <a:avLst/>
            <a:gdLst/>
            <a:ahLst/>
            <a:cxnLst/>
            <a:rect l="l" t="t" r="r" b="b"/>
            <a:pathLst>
              <a:path w="277495" h="539750">
                <a:moveTo>
                  <a:pt x="138725" y="0"/>
                </a:moveTo>
                <a:lnTo>
                  <a:pt x="70208" y="35106"/>
                </a:lnTo>
                <a:lnTo>
                  <a:pt x="40627" y="78990"/>
                </a:lnTo>
                <a:lnTo>
                  <a:pt x="22850" y="121298"/>
                </a:lnTo>
                <a:lnTo>
                  <a:pt x="10152" y="168207"/>
                </a:lnTo>
                <a:lnTo>
                  <a:pt x="2534" y="218183"/>
                </a:lnTo>
                <a:lnTo>
                  <a:pt x="0" y="269587"/>
                </a:lnTo>
                <a:lnTo>
                  <a:pt x="2534" y="321203"/>
                </a:lnTo>
                <a:lnTo>
                  <a:pt x="10152" y="371179"/>
                </a:lnTo>
                <a:lnTo>
                  <a:pt x="22850" y="418088"/>
                </a:lnTo>
                <a:lnTo>
                  <a:pt x="40627" y="460396"/>
                </a:lnTo>
                <a:lnTo>
                  <a:pt x="70208" y="504280"/>
                </a:lnTo>
                <a:lnTo>
                  <a:pt x="103531" y="530610"/>
                </a:lnTo>
                <a:lnTo>
                  <a:pt x="138724" y="539387"/>
                </a:lnTo>
                <a:lnTo>
                  <a:pt x="173919" y="530610"/>
                </a:lnTo>
                <a:lnTo>
                  <a:pt x="207244" y="504280"/>
                </a:lnTo>
                <a:lnTo>
                  <a:pt x="236830" y="460396"/>
                </a:lnTo>
                <a:lnTo>
                  <a:pt x="254607" y="418088"/>
                </a:lnTo>
                <a:lnTo>
                  <a:pt x="267304" y="371179"/>
                </a:lnTo>
                <a:lnTo>
                  <a:pt x="274923" y="321203"/>
                </a:lnTo>
                <a:lnTo>
                  <a:pt x="277457" y="269800"/>
                </a:lnTo>
                <a:lnTo>
                  <a:pt x="274923" y="218183"/>
                </a:lnTo>
                <a:lnTo>
                  <a:pt x="267304" y="168207"/>
                </a:lnTo>
                <a:lnTo>
                  <a:pt x="254607" y="121298"/>
                </a:lnTo>
                <a:lnTo>
                  <a:pt x="236830" y="78990"/>
                </a:lnTo>
                <a:lnTo>
                  <a:pt x="207244" y="35106"/>
                </a:lnTo>
                <a:lnTo>
                  <a:pt x="173919" y="8776"/>
                </a:lnTo>
                <a:lnTo>
                  <a:pt x="138725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10510539" y="2395603"/>
            <a:ext cx="1659889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>
                <a:solidFill>
                  <a:srgbClr val="FFFFFF"/>
                </a:solidFill>
                <a:latin typeface="Arial"/>
                <a:cs typeface="Arial"/>
              </a:rPr>
              <a:t>DataSync</a:t>
            </a:r>
            <a:endParaRPr sz="295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701852" y="3491974"/>
            <a:ext cx="940620" cy="29162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0701852" y="4120112"/>
            <a:ext cx="940620" cy="29162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701852" y="4752620"/>
            <a:ext cx="940620" cy="29162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0701852" y="5390892"/>
            <a:ext cx="940620" cy="29162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701852" y="6005230"/>
            <a:ext cx="940620" cy="29162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5811644" y="3284819"/>
            <a:ext cx="1047088" cy="77100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811644" y="3284818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5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812916" y="3108282"/>
            <a:ext cx="1044553" cy="41997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812916" y="3820425"/>
            <a:ext cx="1044553" cy="41997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812916" y="3820425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5" y="0"/>
                </a:moveTo>
                <a:lnTo>
                  <a:pt x="495488" y="0"/>
                </a:lnTo>
                <a:lnTo>
                  <a:pt x="442138" y="2189"/>
                </a:lnTo>
                <a:lnTo>
                  <a:pt x="389465" y="6568"/>
                </a:lnTo>
                <a:lnTo>
                  <a:pt x="337921" y="13137"/>
                </a:lnTo>
                <a:lnTo>
                  <a:pt x="287958" y="21896"/>
                </a:lnTo>
                <a:lnTo>
                  <a:pt x="240028" y="32844"/>
                </a:lnTo>
                <a:lnTo>
                  <a:pt x="194583" y="45982"/>
                </a:lnTo>
                <a:lnTo>
                  <a:pt x="152073" y="61310"/>
                </a:lnTo>
                <a:lnTo>
                  <a:pt x="101382" y="84892"/>
                </a:lnTo>
                <a:lnTo>
                  <a:pt x="60829" y="110544"/>
                </a:lnTo>
                <a:lnTo>
                  <a:pt x="30414" y="137805"/>
                </a:lnTo>
                <a:lnTo>
                  <a:pt x="0" y="195319"/>
                </a:lnTo>
                <a:lnTo>
                  <a:pt x="0" y="224651"/>
                </a:lnTo>
                <a:lnTo>
                  <a:pt x="30414" y="282165"/>
                </a:lnTo>
                <a:lnTo>
                  <a:pt x="60829" y="309427"/>
                </a:lnTo>
                <a:lnTo>
                  <a:pt x="101382" y="335079"/>
                </a:lnTo>
                <a:lnTo>
                  <a:pt x="152073" y="358661"/>
                </a:lnTo>
                <a:lnTo>
                  <a:pt x="194583" y="373988"/>
                </a:lnTo>
                <a:lnTo>
                  <a:pt x="240028" y="387126"/>
                </a:lnTo>
                <a:lnTo>
                  <a:pt x="287958" y="398074"/>
                </a:lnTo>
                <a:lnTo>
                  <a:pt x="337921" y="406833"/>
                </a:lnTo>
                <a:lnTo>
                  <a:pt x="389465" y="413402"/>
                </a:lnTo>
                <a:lnTo>
                  <a:pt x="442138" y="417781"/>
                </a:lnTo>
                <a:lnTo>
                  <a:pt x="495488" y="419971"/>
                </a:lnTo>
                <a:lnTo>
                  <a:pt x="549065" y="419971"/>
                </a:lnTo>
                <a:lnTo>
                  <a:pt x="602415" y="417781"/>
                </a:lnTo>
                <a:lnTo>
                  <a:pt x="655088" y="413402"/>
                </a:lnTo>
                <a:lnTo>
                  <a:pt x="706632" y="406833"/>
                </a:lnTo>
                <a:lnTo>
                  <a:pt x="756595" y="398074"/>
                </a:lnTo>
                <a:lnTo>
                  <a:pt x="804525" y="387126"/>
                </a:lnTo>
                <a:lnTo>
                  <a:pt x="849970" y="373988"/>
                </a:lnTo>
                <a:lnTo>
                  <a:pt x="892480" y="358661"/>
                </a:lnTo>
                <a:lnTo>
                  <a:pt x="943171" y="335079"/>
                </a:lnTo>
                <a:lnTo>
                  <a:pt x="983724" y="309427"/>
                </a:lnTo>
                <a:lnTo>
                  <a:pt x="1014139" y="282165"/>
                </a:lnTo>
                <a:lnTo>
                  <a:pt x="1044553" y="224651"/>
                </a:lnTo>
                <a:lnTo>
                  <a:pt x="1044553" y="195319"/>
                </a:lnTo>
                <a:lnTo>
                  <a:pt x="1014139" y="137805"/>
                </a:lnTo>
                <a:lnTo>
                  <a:pt x="983724" y="110544"/>
                </a:lnTo>
                <a:lnTo>
                  <a:pt x="943171" y="84892"/>
                </a:lnTo>
                <a:lnTo>
                  <a:pt x="892480" y="61310"/>
                </a:lnTo>
                <a:lnTo>
                  <a:pt x="849970" y="45982"/>
                </a:lnTo>
                <a:lnTo>
                  <a:pt x="804525" y="32844"/>
                </a:lnTo>
                <a:lnTo>
                  <a:pt x="756595" y="21896"/>
                </a:lnTo>
                <a:lnTo>
                  <a:pt x="706632" y="13137"/>
                </a:lnTo>
                <a:lnTo>
                  <a:pt x="655088" y="6568"/>
                </a:lnTo>
                <a:lnTo>
                  <a:pt x="602415" y="2189"/>
                </a:lnTo>
                <a:lnTo>
                  <a:pt x="549065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811644" y="4541447"/>
            <a:ext cx="1047088" cy="77100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811644" y="4541447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5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5812916" y="4364911"/>
            <a:ext cx="1044553" cy="41997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812916" y="5077052"/>
            <a:ext cx="1044553" cy="419972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812916" y="5077052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5" y="0"/>
                </a:moveTo>
                <a:lnTo>
                  <a:pt x="495488" y="0"/>
                </a:lnTo>
                <a:lnTo>
                  <a:pt x="442138" y="2189"/>
                </a:lnTo>
                <a:lnTo>
                  <a:pt x="389465" y="6568"/>
                </a:lnTo>
                <a:lnTo>
                  <a:pt x="337921" y="13137"/>
                </a:lnTo>
                <a:lnTo>
                  <a:pt x="287958" y="21896"/>
                </a:lnTo>
                <a:lnTo>
                  <a:pt x="240028" y="32844"/>
                </a:lnTo>
                <a:lnTo>
                  <a:pt x="194583" y="45982"/>
                </a:lnTo>
                <a:lnTo>
                  <a:pt x="152073" y="61310"/>
                </a:lnTo>
                <a:lnTo>
                  <a:pt x="101382" y="84892"/>
                </a:lnTo>
                <a:lnTo>
                  <a:pt x="60829" y="110544"/>
                </a:lnTo>
                <a:lnTo>
                  <a:pt x="30414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4" y="282165"/>
                </a:lnTo>
                <a:lnTo>
                  <a:pt x="60829" y="309427"/>
                </a:lnTo>
                <a:lnTo>
                  <a:pt x="101382" y="335079"/>
                </a:lnTo>
                <a:lnTo>
                  <a:pt x="152073" y="358662"/>
                </a:lnTo>
                <a:lnTo>
                  <a:pt x="194583" y="373989"/>
                </a:lnTo>
                <a:lnTo>
                  <a:pt x="240028" y="387127"/>
                </a:lnTo>
                <a:lnTo>
                  <a:pt x="287958" y="398075"/>
                </a:lnTo>
                <a:lnTo>
                  <a:pt x="337921" y="406834"/>
                </a:lnTo>
                <a:lnTo>
                  <a:pt x="389465" y="413403"/>
                </a:lnTo>
                <a:lnTo>
                  <a:pt x="442138" y="417782"/>
                </a:lnTo>
                <a:lnTo>
                  <a:pt x="495488" y="419972"/>
                </a:lnTo>
                <a:lnTo>
                  <a:pt x="549065" y="419972"/>
                </a:lnTo>
                <a:lnTo>
                  <a:pt x="602415" y="417782"/>
                </a:lnTo>
                <a:lnTo>
                  <a:pt x="655088" y="413403"/>
                </a:lnTo>
                <a:lnTo>
                  <a:pt x="706632" y="406834"/>
                </a:lnTo>
                <a:lnTo>
                  <a:pt x="756595" y="398075"/>
                </a:lnTo>
                <a:lnTo>
                  <a:pt x="804525" y="387127"/>
                </a:lnTo>
                <a:lnTo>
                  <a:pt x="849970" y="373989"/>
                </a:lnTo>
                <a:lnTo>
                  <a:pt x="892480" y="358662"/>
                </a:lnTo>
                <a:lnTo>
                  <a:pt x="943171" y="335079"/>
                </a:lnTo>
                <a:lnTo>
                  <a:pt x="983724" y="309427"/>
                </a:lnTo>
                <a:lnTo>
                  <a:pt x="1014139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14139" y="137806"/>
                </a:lnTo>
                <a:lnTo>
                  <a:pt x="983724" y="110544"/>
                </a:lnTo>
                <a:lnTo>
                  <a:pt x="943171" y="84892"/>
                </a:lnTo>
                <a:lnTo>
                  <a:pt x="892480" y="61310"/>
                </a:lnTo>
                <a:lnTo>
                  <a:pt x="849970" y="45982"/>
                </a:lnTo>
                <a:lnTo>
                  <a:pt x="804525" y="32844"/>
                </a:lnTo>
                <a:lnTo>
                  <a:pt x="756595" y="21896"/>
                </a:lnTo>
                <a:lnTo>
                  <a:pt x="706632" y="13137"/>
                </a:lnTo>
                <a:lnTo>
                  <a:pt x="655088" y="6568"/>
                </a:lnTo>
                <a:lnTo>
                  <a:pt x="602415" y="2189"/>
                </a:lnTo>
                <a:lnTo>
                  <a:pt x="549065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811644" y="5798077"/>
            <a:ext cx="1047088" cy="77100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811644" y="5798077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5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5812916" y="5621539"/>
            <a:ext cx="1044553" cy="41997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812916" y="6333681"/>
            <a:ext cx="1044553" cy="419972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812916" y="6333681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5" y="0"/>
                </a:moveTo>
                <a:lnTo>
                  <a:pt x="495488" y="0"/>
                </a:lnTo>
                <a:lnTo>
                  <a:pt x="442138" y="2189"/>
                </a:lnTo>
                <a:lnTo>
                  <a:pt x="389465" y="6568"/>
                </a:lnTo>
                <a:lnTo>
                  <a:pt x="337921" y="13137"/>
                </a:lnTo>
                <a:lnTo>
                  <a:pt x="287958" y="21896"/>
                </a:lnTo>
                <a:lnTo>
                  <a:pt x="240028" y="32844"/>
                </a:lnTo>
                <a:lnTo>
                  <a:pt x="194583" y="45982"/>
                </a:lnTo>
                <a:lnTo>
                  <a:pt x="152073" y="61310"/>
                </a:lnTo>
                <a:lnTo>
                  <a:pt x="101382" y="84892"/>
                </a:lnTo>
                <a:lnTo>
                  <a:pt x="60829" y="110544"/>
                </a:lnTo>
                <a:lnTo>
                  <a:pt x="30414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4" y="282165"/>
                </a:lnTo>
                <a:lnTo>
                  <a:pt x="60829" y="309427"/>
                </a:lnTo>
                <a:lnTo>
                  <a:pt x="101382" y="335079"/>
                </a:lnTo>
                <a:lnTo>
                  <a:pt x="152073" y="358662"/>
                </a:lnTo>
                <a:lnTo>
                  <a:pt x="194583" y="373989"/>
                </a:lnTo>
                <a:lnTo>
                  <a:pt x="240028" y="387127"/>
                </a:lnTo>
                <a:lnTo>
                  <a:pt x="287958" y="398075"/>
                </a:lnTo>
                <a:lnTo>
                  <a:pt x="337921" y="406834"/>
                </a:lnTo>
                <a:lnTo>
                  <a:pt x="389465" y="413403"/>
                </a:lnTo>
                <a:lnTo>
                  <a:pt x="442138" y="417782"/>
                </a:lnTo>
                <a:lnTo>
                  <a:pt x="495488" y="419972"/>
                </a:lnTo>
                <a:lnTo>
                  <a:pt x="549065" y="419972"/>
                </a:lnTo>
                <a:lnTo>
                  <a:pt x="602415" y="417782"/>
                </a:lnTo>
                <a:lnTo>
                  <a:pt x="655088" y="413403"/>
                </a:lnTo>
                <a:lnTo>
                  <a:pt x="706632" y="406834"/>
                </a:lnTo>
                <a:lnTo>
                  <a:pt x="756595" y="398075"/>
                </a:lnTo>
                <a:lnTo>
                  <a:pt x="804525" y="387127"/>
                </a:lnTo>
                <a:lnTo>
                  <a:pt x="849970" y="373989"/>
                </a:lnTo>
                <a:lnTo>
                  <a:pt x="892480" y="358662"/>
                </a:lnTo>
                <a:lnTo>
                  <a:pt x="943171" y="335079"/>
                </a:lnTo>
                <a:lnTo>
                  <a:pt x="983724" y="309427"/>
                </a:lnTo>
                <a:lnTo>
                  <a:pt x="1014139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14139" y="137806"/>
                </a:lnTo>
                <a:lnTo>
                  <a:pt x="983724" y="110544"/>
                </a:lnTo>
                <a:lnTo>
                  <a:pt x="943171" y="84892"/>
                </a:lnTo>
                <a:lnTo>
                  <a:pt x="892480" y="61310"/>
                </a:lnTo>
                <a:lnTo>
                  <a:pt x="849970" y="45982"/>
                </a:lnTo>
                <a:lnTo>
                  <a:pt x="804525" y="32844"/>
                </a:lnTo>
                <a:lnTo>
                  <a:pt x="756595" y="21896"/>
                </a:lnTo>
                <a:lnTo>
                  <a:pt x="706632" y="13137"/>
                </a:lnTo>
                <a:lnTo>
                  <a:pt x="655088" y="6568"/>
                </a:lnTo>
                <a:lnTo>
                  <a:pt x="602415" y="2189"/>
                </a:lnTo>
                <a:lnTo>
                  <a:pt x="549065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7092034" y="3996962"/>
            <a:ext cx="1047088" cy="77100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7092034" y="3996961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5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7093307" y="3820424"/>
            <a:ext cx="1044553" cy="419972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7093307" y="4532566"/>
            <a:ext cx="1044553" cy="41997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093307" y="4532566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1" y="0"/>
                </a:moveTo>
                <a:lnTo>
                  <a:pt x="495485" y="0"/>
                </a:lnTo>
                <a:lnTo>
                  <a:pt x="442135" y="2189"/>
                </a:lnTo>
                <a:lnTo>
                  <a:pt x="389462" y="6568"/>
                </a:lnTo>
                <a:lnTo>
                  <a:pt x="337919" y="13137"/>
                </a:lnTo>
                <a:lnTo>
                  <a:pt x="287957" y="21896"/>
                </a:lnTo>
                <a:lnTo>
                  <a:pt x="240028" y="32844"/>
                </a:lnTo>
                <a:lnTo>
                  <a:pt x="194582" y="45982"/>
                </a:lnTo>
                <a:lnTo>
                  <a:pt x="152073" y="61310"/>
                </a:lnTo>
                <a:lnTo>
                  <a:pt x="101382" y="84892"/>
                </a:lnTo>
                <a:lnTo>
                  <a:pt x="60829" y="110544"/>
                </a:lnTo>
                <a:lnTo>
                  <a:pt x="30414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4" y="282165"/>
                </a:lnTo>
                <a:lnTo>
                  <a:pt x="60829" y="309427"/>
                </a:lnTo>
                <a:lnTo>
                  <a:pt x="101382" y="335079"/>
                </a:lnTo>
                <a:lnTo>
                  <a:pt x="152073" y="358662"/>
                </a:lnTo>
                <a:lnTo>
                  <a:pt x="194582" y="373989"/>
                </a:lnTo>
                <a:lnTo>
                  <a:pt x="240028" y="387127"/>
                </a:lnTo>
                <a:lnTo>
                  <a:pt x="287957" y="398075"/>
                </a:lnTo>
                <a:lnTo>
                  <a:pt x="337919" y="406834"/>
                </a:lnTo>
                <a:lnTo>
                  <a:pt x="389462" y="413403"/>
                </a:lnTo>
                <a:lnTo>
                  <a:pt x="442135" y="417782"/>
                </a:lnTo>
                <a:lnTo>
                  <a:pt x="495485" y="419972"/>
                </a:lnTo>
                <a:lnTo>
                  <a:pt x="549061" y="419972"/>
                </a:lnTo>
                <a:lnTo>
                  <a:pt x="602411" y="417782"/>
                </a:lnTo>
                <a:lnTo>
                  <a:pt x="655084" y="413403"/>
                </a:lnTo>
                <a:lnTo>
                  <a:pt x="706627" y="406834"/>
                </a:lnTo>
                <a:lnTo>
                  <a:pt x="756591" y="398075"/>
                </a:lnTo>
                <a:lnTo>
                  <a:pt x="804522" y="387127"/>
                </a:lnTo>
                <a:lnTo>
                  <a:pt x="849969" y="373989"/>
                </a:lnTo>
                <a:lnTo>
                  <a:pt x="892480" y="358662"/>
                </a:lnTo>
                <a:lnTo>
                  <a:pt x="943171" y="335079"/>
                </a:lnTo>
                <a:lnTo>
                  <a:pt x="983724" y="309427"/>
                </a:lnTo>
                <a:lnTo>
                  <a:pt x="1014139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14139" y="137806"/>
                </a:lnTo>
                <a:lnTo>
                  <a:pt x="983724" y="110544"/>
                </a:lnTo>
                <a:lnTo>
                  <a:pt x="943171" y="84892"/>
                </a:lnTo>
                <a:lnTo>
                  <a:pt x="892480" y="61310"/>
                </a:lnTo>
                <a:lnTo>
                  <a:pt x="849969" y="45982"/>
                </a:lnTo>
                <a:lnTo>
                  <a:pt x="804522" y="32844"/>
                </a:lnTo>
                <a:lnTo>
                  <a:pt x="756591" y="21896"/>
                </a:lnTo>
                <a:lnTo>
                  <a:pt x="706627" y="13137"/>
                </a:lnTo>
                <a:lnTo>
                  <a:pt x="655084" y="6568"/>
                </a:lnTo>
                <a:lnTo>
                  <a:pt x="602411" y="2189"/>
                </a:lnTo>
                <a:lnTo>
                  <a:pt x="54906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092034" y="5358713"/>
            <a:ext cx="1047088" cy="77100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092034" y="5358712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5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093307" y="5182175"/>
            <a:ext cx="1044553" cy="41997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093307" y="5894319"/>
            <a:ext cx="1044553" cy="41997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093307" y="5894319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1" y="0"/>
                </a:moveTo>
                <a:lnTo>
                  <a:pt x="495485" y="0"/>
                </a:lnTo>
                <a:lnTo>
                  <a:pt x="442135" y="2189"/>
                </a:lnTo>
                <a:lnTo>
                  <a:pt x="389462" y="6568"/>
                </a:lnTo>
                <a:lnTo>
                  <a:pt x="337919" y="13137"/>
                </a:lnTo>
                <a:lnTo>
                  <a:pt x="287957" y="21896"/>
                </a:lnTo>
                <a:lnTo>
                  <a:pt x="240028" y="32844"/>
                </a:lnTo>
                <a:lnTo>
                  <a:pt x="194582" y="45982"/>
                </a:lnTo>
                <a:lnTo>
                  <a:pt x="152073" y="61310"/>
                </a:lnTo>
                <a:lnTo>
                  <a:pt x="101382" y="84892"/>
                </a:lnTo>
                <a:lnTo>
                  <a:pt x="60829" y="110544"/>
                </a:lnTo>
                <a:lnTo>
                  <a:pt x="30414" y="137805"/>
                </a:lnTo>
                <a:lnTo>
                  <a:pt x="0" y="195319"/>
                </a:lnTo>
                <a:lnTo>
                  <a:pt x="0" y="224651"/>
                </a:lnTo>
                <a:lnTo>
                  <a:pt x="30414" y="282165"/>
                </a:lnTo>
                <a:lnTo>
                  <a:pt x="60829" y="309427"/>
                </a:lnTo>
                <a:lnTo>
                  <a:pt x="101382" y="335079"/>
                </a:lnTo>
                <a:lnTo>
                  <a:pt x="152073" y="358661"/>
                </a:lnTo>
                <a:lnTo>
                  <a:pt x="194582" y="373988"/>
                </a:lnTo>
                <a:lnTo>
                  <a:pt x="240028" y="387126"/>
                </a:lnTo>
                <a:lnTo>
                  <a:pt x="287957" y="398074"/>
                </a:lnTo>
                <a:lnTo>
                  <a:pt x="337919" y="406833"/>
                </a:lnTo>
                <a:lnTo>
                  <a:pt x="389462" y="413402"/>
                </a:lnTo>
                <a:lnTo>
                  <a:pt x="442135" y="417781"/>
                </a:lnTo>
                <a:lnTo>
                  <a:pt x="495485" y="419971"/>
                </a:lnTo>
                <a:lnTo>
                  <a:pt x="549061" y="419971"/>
                </a:lnTo>
                <a:lnTo>
                  <a:pt x="602411" y="417781"/>
                </a:lnTo>
                <a:lnTo>
                  <a:pt x="655084" y="413402"/>
                </a:lnTo>
                <a:lnTo>
                  <a:pt x="706627" y="406833"/>
                </a:lnTo>
                <a:lnTo>
                  <a:pt x="756591" y="398074"/>
                </a:lnTo>
                <a:lnTo>
                  <a:pt x="804522" y="387126"/>
                </a:lnTo>
                <a:lnTo>
                  <a:pt x="849969" y="373988"/>
                </a:lnTo>
                <a:lnTo>
                  <a:pt x="892480" y="358661"/>
                </a:lnTo>
                <a:lnTo>
                  <a:pt x="943171" y="335079"/>
                </a:lnTo>
                <a:lnTo>
                  <a:pt x="983724" y="309427"/>
                </a:lnTo>
                <a:lnTo>
                  <a:pt x="1014139" y="282165"/>
                </a:lnTo>
                <a:lnTo>
                  <a:pt x="1044553" y="224651"/>
                </a:lnTo>
                <a:lnTo>
                  <a:pt x="1044553" y="195319"/>
                </a:lnTo>
                <a:lnTo>
                  <a:pt x="1014139" y="137805"/>
                </a:lnTo>
                <a:lnTo>
                  <a:pt x="983724" y="110544"/>
                </a:lnTo>
                <a:lnTo>
                  <a:pt x="943171" y="84892"/>
                </a:lnTo>
                <a:lnTo>
                  <a:pt x="892480" y="61310"/>
                </a:lnTo>
                <a:lnTo>
                  <a:pt x="849969" y="45982"/>
                </a:lnTo>
                <a:lnTo>
                  <a:pt x="804522" y="32844"/>
                </a:lnTo>
                <a:lnTo>
                  <a:pt x="756591" y="21896"/>
                </a:lnTo>
                <a:lnTo>
                  <a:pt x="706627" y="13137"/>
                </a:lnTo>
                <a:lnTo>
                  <a:pt x="655084" y="6568"/>
                </a:lnTo>
                <a:lnTo>
                  <a:pt x="602411" y="2189"/>
                </a:lnTo>
                <a:lnTo>
                  <a:pt x="54906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4843977" y="3528527"/>
            <a:ext cx="940620" cy="29162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4843977" y="4156666"/>
            <a:ext cx="940620" cy="291622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4843977" y="4789174"/>
            <a:ext cx="940620" cy="29162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4843977" y="5427446"/>
            <a:ext cx="940620" cy="29162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4843977" y="6041784"/>
            <a:ext cx="940620" cy="29162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987657" y="8762366"/>
            <a:ext cx="2053763" cy="104708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987657" y="8762366"/>
            <a:ext cx="2054225" cy="1047115"/>
          </a:xfrm>
          <a:custGeom>
            <a:avLst/>
            <a:gdLst/>
            <a:ahLst/>
            <a:cxnLst/>
            <a:rect l="l" t="t" r="r" b="b"/>
            <a:pathLst>
              <a:path w="2054225" h="1047115">
                <a:moveTo>
                  <a:pt x="1859505" y="183"/>
                </a:moveTo>
                <a:lnTo>
                  <a:pt x="194710" y="183"/>
                </a:lnTo>
                <a:lnTo>
                  <a:pt x="157883" y="1470"/>
                </a:lnTo>
                <a:lnTo>
                  <a:pt x="99184" y="11766"/>
                </a:lnTo>
                <a:lnTo>
                  <a:pt x="45784" y="45784"/>
                </a:lnTo>
                <a:lnTo>
                  <a:pt x="11765" y="99184"/>
                </a:lnTo>
                <a:lnTo>
                  <a:pt x="1465" y="157883"/>
                </a:lnTo>
                <a:lnTo>
                  <a:pt x="0" y="240097"/>
                </a:lnTo>
                <a:lnTo>
                  <a:pt x="6" y="807513"/>
                </a:lnTo>
                <a:lnTo>
                  <a:pt x="183" y="852377"/>
                </a:lnTo>
                <a:lnTo>
                  <a:pt x="4967" y="919903"/>
                </a:lnTo>
                <a:lnTo>
                  <a:pt x="25949" y="976623"/>
                </a:lnTo>
                <a:lnTo>
                  <a:pt x="70464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6" y="1047088"/>
                </a:lnTo>
                <a:lnTo>
                  <a:pt x="1812600" y="1047088"/>
                </a:lnTo>
                <a:lnTo>
                  <a:pt x="1859054" y="1046904"/>
                </a:lnTo>
                <a:lnTo>
                  <a:pt x="1926561" y="1042124"/>
                </a:lnTo>
                <a:lnTo>
                  <a:pt x="1983295" y="1021138"/>
                </a:lnTo>
                <a:lnTo>
                  <a:pt x="2027812" y="976623"/>
                </a:lnTo>
                <a:lnTo>
                  <a:pt x="2048802" y="919887"/>
                </a:lnTo>
                <a:lnTo>
                  <a:pt x="2053581" y="852827"/>
                </a:lnTo>
                <a:lnTo>
                  <a:pt x="2053763" y="807513"/>
                </a:lnTo>
                <a:lnTo>
                  <a:pt x="2053761" y="240097"/>
                </a:lnTo>
                <a:lnTo>
                  <a:pt x="2053581" y="194710"/>
                </a:lnTo>
                <a:lnTo>
                  <a:pt x="2048796" y="127184"/>
                </a:lnTo>
                <a:lnTo>
                  <a:pt x="2027812" y="70464"/>
                </a:lnTo>
                <a:lnTo>
                  <a:pt x="1983295" y="25950"/>
                </a:lnTo>
                <a:lnTo>
                  <a:pt x="1926578" y="4963"/>
                </a:lnTo>
                <a:lnTo>
                  <a:pt x="1859505" y="183"/>
                </a:lnTo>
                <a:close/>
              </a:path>
              <a:path w="2054225" h="1047115">
                <a:moveTo>
                  <a:pt x="1813668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859505" y="183"/>
                </a:lnTo>
                <a:lnTo>
                  <a:pt x="1813668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/>
          <p:nvPr/>
        </p:nvSpPr>
        <p:spPr>
          <a:xfrm>
            <a:off x="9725223" y="9034144"/>
            <a:ext cx="58420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2950" spc="-5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950" spc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16999032" y="8135835"/>
            <a:ext cx="0" cy="1129030"/>
          </a:xfrm>
          <a:custGeom>
            <a:avLst/>
            <a:gdLst/>
            <a:ahLst/>
            <a:cxnLst/>
            <a:rect l="l" t="t" r="r" b="b"/>
            <a:pathLst>
              <a:path w="0" h="1129029">
                <a:moveTo>
                  <a:pt x="0" y="0"/>
                </a:moveTo>
                <a:lnTo>
                  <a:pt x="0" y="1128999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6911076" y="798086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1304273" y="9284807"/>
            <a:ext cx="5706110" cy="0"/>
          </a:xfrm>
          <a:custGeom>
            <a:avLst/>
            <a:gdLst/>
            <a:ahLst/>
            <a:cxnLst/>
            <a:rect l="l" t="t" r="r" b="b"/>
            <a:pathLst>
              <a:path w="5706109" h="0">
                <a:moveTo>
                  <a:pt x="0" y="0"/>
                </a:moveTo>
                <a:lnTo>
                  <a:pt x="20941" y="0"/>
                </a:lnTo>
                <a:lnTo>
                  <a:pt x="5705876" y="0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1193281" y="9196851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31933" y="87955"/>
                </a:lnTo>
                <a:lnTo>
                  <a:pt x="175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105069" y="7285803"/>
            <a:ext cx="0" cy="1925320"/>
          </a:xfrm>
          <a:custGeom>
            <a:avLst/>
            <a:gdLst/>
            <a:ahLst/>
            <a:cxnLst/>
            <a:rect l="l" t="t" r="r" b="b"/>
            <a:pathLst>
              <a:path w="0" h="1925320">
                <a:moveTo>
                  <a:pt x="0" y="0"/>
                </a:moveTo>
                <a:lnTo>
                  <a:pt x="0" y="1925068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017114" y="7130834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87955" y="0"/>
                </a:moveTo>
                <a:lnTo>
                  <a:pt x="0" y="175910"/>
                </a:lnTo>
                <a:lnTo>
                  <a:pt x="175910" y="175910"/>
                </a:lnTo>
                <a:lnTo>
                  <a:pt x="87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136652" y="9300146"/>
            <a:ext cx="5585460" cy="0"/>
          </a:xfrm>
          <a:custGeom>
            <a:avLst/>
            <a:gdLst/>
            <a:ahLst/>
            <a:cxnLst/>
            <a:rect l="l" t="t" r="r" b="b"/>
            <a:pathLst>
              <a:path w="5585459" h="0">
                <a:moveTo>
                  <a:pt x="0" y="0"/>
                </a:moveTo>
                <a:lnTo>
                  <a:pt x="5564251" y="0"/>
                </a:lnTo>
                <a:lnTo>
                  <a:pt x="5585193" y="0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656925" y="921219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43977" y="87955"/>
                </a:ln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188661" y="7173636"/>
            <a:ext cx="1321770" cy="128451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9599572" y="7568220"/>
            <a:ext cx="5073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>
                <a:solidFill>
                  <a:srgbClr val="FFFFFF"/>
                </a:solidFill>
                <a:latin typeface="Arial"/>
                <a:cs typeface="Arial"/>
              </a:rPr>
              <a:t>ZK</a:t>
            </a:r>
            <a:endParaRPr sz="295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17092034" y="6712426"/>
            <a:ext cx="1047088" cy="77100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7092034" y="6712427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5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7093307" y="6535890"/>
            <a:ext cx="1044553" cy="419972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7093307" y="7248033"/>
            <a:ext cx="1044553" cy="41997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7093307" y="7248033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1" y="0"/>
                </a:moveTo>
                <a:lnTo>
                  <a:pt x="495485" y="0"/>
                </a:lnTo>
                <a:lnTo>
                  <a:pt x="442135" y="2189"/>
                </a:lnTo>
                <a:lnTo>
                  <a:pt x="389462" y="6568"/>
                </a:lnTo>
                <a:lnTo>
                  <a:pt x="337919" y="13137"/>
                </a:lnTo>
                <a:lnTo>
                  <a:pt x="287957" y="21896"/>
                </a:lnTo>
                <a:lnTo>
                  <a:pt x="240028" y="32844"/>
                </a:lnTo>
                <a:lnTo>
                  <a:pt x="194582" y="45981"/>
                </a:lnTo>
                <a:lnTo>
                  <a:pt x="152073" y="61309"/>
                </a:lnTo>
                <a:lnTo>
                  <a:pt x="101382" y="84891"/>
                </a:lnTo>
                <a:lnTo>
                  <a:pt x="60829" y="110543"/>
                </a:lnTo>
                <a:lnTo>
                  <a:pt x="30414" y="137805"/>
                </a:lnTo>
                <a:lnTo>
                  <a:pt x="0" y="195319"/>
                </a:lnTo>
                <a:lnTo>
                  <a:pt x="0" y="224651"/>
                </a:lnTo>
                <a:lnTo>
                  <a:pt x="30414" y="282164"/>
                </a:lnTo>
                <a:lnTo>
                  <a:pt x="60829" y="309426"/>
                </a:lnTo>
                <a:lnTo>
                  <a:pt x="101382" y="335079"/>
                </a:lnTo>
                <a:lnTo>
                  <a:pt x="152073" y="358661"/>
                </a:lnTo>
                <a:lnTo>
                  <a:pt x="194582" y="373988"/>
                </a:lnTo>
                <a:lnTo>
                  <a:pt x="240028" y="387126"/>
                </a:lnTo>
                <a:lnTo>
                  <a:pt x="287957" y="398075"/>
                </a:lnTo>
                <a:lnTo>
                  <a:pt x="337919" y="406833"/>
                </a:lnTo>
                <a:lnTo>
                  <a:pt x="389462" y="413402"/>
                </a:lnTo>
                <a:lnTo>
                  <a:pt x="442135" y="417781"/>
                </a:lnTo>
                <a:lnTo>
                  <a:pt x="495485" y="419971"/>
                </a:lnTo>
                <a:lnTo>
                  <a:pt x="549061" y="419971"/>
                </a:lnTo>
                <a:lnTo>
                  <a:pt x="602411" y="417781"/>
                </a:lnTo>
                <a:lnTo>
                  <a:pt x="655084" y="413402"/>
                </a:lnTo>
                <a:lnTo>
                  <a:pt x="706627" y="406833"/>
                </a:lnTo>
                <a:lnTo>
                  <a:pt x="756591" y="398075"/>
                </a:lnTo>
                <a:lnTo>
                  <a:pt x="804522" y="387126"/>
                </a:lnTo>
                <a:lnTo>
                  <a:pt x="849969" y="373988"/>
                </a:lnTo>
                <a:lnTo>
                  <a:pt x="892480" y="358661"/>
                </a:lnTo>
                <a:lnTo>
                  <a:pt x="943171" y="335079"/>
                </a:lnTo>
                <a:lnTo>
                  <a:pt x="983724" y="309426"/>
                </a:lnTo>
                <a:lnTo>
                  <a:pt x="1014139" y="282164"/>
                </a:lnTo>
                <a:lnTo>
                  <a:pt x="1044553" y="224651"/>
                </a:lnTo>
                <a:lnTo>
                  <a:pt x="1044553" y="195319"/>
                </a:lnTo>
                <a:lnTo>
                  <a:pt x="1014139" y="137805"/>
                </a:lnTo>
                <a:lnTo>
                  <a:pt x="983724" y="110543"/>
                </a:lnTo>
                <a:lnTo>
                  <a:pt x="943171" y="84891"/>
                </a:lnTo>
                <a:lnTo>
                  <a:pt x="892480" y="61309"/>
                </a:lnTo>
                <a:lnTo>
                  <a:pt x="849969" y="45981"/>
                </a:lnTo>
                <a:lnTo>
                  <a:pt x="804522" y="32844"/>
                </a:lnTo>
                <a:lnTo>
                  <a:pt x="756591" y="21896"/>
                </a:lnTo>
                <a:lnTo>
                  <a:pt x="706627" y="13137"/>
                </a:lnTo>
                <a:lnTo>
                  <a:pt x="655084" y="6568"/>
                </a:lnTo>
                <a:lnTo>
                  <a:pt x="602411" y="2189"/>
                </a:lnTo>
                <a:lnTo>
                  <a:pt x="54906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7092034" y="2583866"/>
            <a:ext cx="1047088" cy="771002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7092034" y="2583866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5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7093307" y="2407329"/>
            <a:ext cx="1044553" cy="419972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7093307" y="3119472"/>
            <a:ext cx="1044553" cy="41997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7093307" y="3119472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1" y="0"/>
                </a:moveTo>
                <a:lnTo>
                  <a:pt x="495485" y="0"/>
                </a:lnTo>
                <a:lnTo>
                  <a:pt x="442135" y="2189"/>
                </a:lnTo>
                <a:lnTo>
                  <a:pt x="389462" y="6568"/>
                </a:lnTo>
                <a:lnTo>
                  <a:pt x="337919" y="13137"/>
                </a:lnTo>
                <a:lnTo>
                  <a:pt x="287957" y="21896"/>
                </a:lnTo>
                <a:lnTo>
                  <a:pt x="240028" y="32844"/>
                </a:lnTo>
                <a:lnTo>
                  <a:pt x="194582" y="45982"/>
                </a:lnTo>
                <a:lnTo>
                  <a:pt x="152073" y="61310"/>
                </a:lnTo>
                <a:lnTo>
                  <a:pt x="101382" y="84892"/>
                </a:lnTo>
                <a:lnTo>
                  <a:pt x="60829" y="110544"/>
                </a:lnTo>
                <a:lnTo>
                  <a:pt x="30414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4" y="282165"/>
                </a:lnTo>
                <a:lnTo>
                  <a:pt x="60829" y="309427"/>
                </a:lnTo>
                <a:lnTo>
                  <a:pt x="101382" y="335079"/>
                </a:lnTo>
                <a:lnTo>
                  <a:pt x="152073" y="358662"/>
                </a:lnTo>
                <a:lnTo>
                  <a:pt x="194582" y="373989"/>
                </a:lnTo>
                <a:lnTo>
                  <a:pt x="240028" y="387127"/>
                </a:lnTo>
                <a:lnTo>
                  <a:pt x="287957" y="398075"/>
                </a:lnTo>
                <a:lnTo>
                  <a:pt x="337919" y="406833"/>
                </a:lnTo>
                <a:lnTo>
                  <a:pt x="389462" y="413402"/>
                </a:lnTo>
                <a:lnTo>
                  <a:pt x="442135" y="417781"/>
                </a:lnTo>
                <a:lnTo>
                  <a:pt x="495485" y="419971"/>
                </a:lnTo>
                <a:lnTo>
                  <a:pt x="549061" y="419971"/>
                </a:lnTo>
                <a:lnTo>
                  <a:pt x="602411" y="417781"/>
                </a:lnTo>
                <a:lnTo>
                  <a:pt x="655084" y="413402"/>
                </a:lnTo>
                <a:lnTo>
                  <a:pt x="706627" y="406833"/>
                </a:lnTo>
                <a:lnTo>
                  <a:pt x="756591" y="398075"/>
                </a:lnTo>
                <a:lnTo>
                  <a:pt x="804522" y="387127"/>
                </a:lnTo>
                <a:lnTo>
                  <a:pt x="849969" y="373989"/>
                </a:lnTo>
                <a:lnTo>
                  <a:pt x="892480" y="358662"/>
                </a:lnTo>
                <a:lnTo>
                  <a:pt x="943171" y="335079"/>
                </a:lnTo>
                <a:lnTo>
                  <a:pt x="983724" y="309427"/>
                </a:lnTo>
                <a:lnTo>
                  <a:pt x="1014139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14139" y="137806"/>
                </a:lnTo>
                <a:lnTo>
                  <a:pt x="983724" y="110544"/>
                </a:lnTo>
                <a:lnTo>
                  <a:pt x="943171" y="84892"/>
                </a:lnTo>
                <a:lnTo>
                  <a:pt x="892480" y="61310"/>
                </a:lnTo>
                <a:lnTo>
                  <a:pt x="849969" y="45982"/>
                </a:lnTo>
                <a:lnTo>
                  <a:pt x="804522" y="32844"/>
                </a:lnTo>
                <a:lnTo>
                  <a:pt x="756591" y="21896"/>
                </a:lnTo>
                <a:lnTo>
                  <a:pt x="706627" y="13137"/>
                </a:lnTo>
                <a:lnTo>
                  <a:pt x="655084" y="6568"/>
                </a:lnTo>
                <a:lnTo>
                  <a:pt x="602411" y="2189"/>
                </a:lnTo>
                <a:lnTo>
                  <a:pt x="54906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586369" y="6900816"/>
            <a:ext cx="833755" cy="476250"/>
          </a:xfrm>
          <a:custGeom>
            <a:avLst/>
            <a:gdLst/>
            <a:ahLst/>
            <a:cxnLst/>
            <a:rect l="l" t="t" r="r" b="b"/>
            <a:pathLst>
              <a:path w="833754" h="476250">
                <a:moveTo>
                  <a:pt x="833251" y="0"/>
                </a:moveTo>
                <a:lnTo>
                  <a:pt x="18186" y="465338"/>
                </a:lnTo>
                <a:lnTo>
                  <a:pt x="0" y="475721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0489984" y="7267967"/>
            <a:ext cx="196850" cy="163830"/>
          </a:xfrm>
          <a:custGeom>
            <a:avLst/>
            <a:gdLst/>
            <a:ahLst/>
            <a:cxnLst/>
            <a:rect l="l" t="t" r="r" b="b"/>
            <a:pathLst>
              <a:path w="196850" h="163829">
                <a:moveTo>
                  <a:pt x="109158" y="0"/>
                </a:moveTo>
                <a:lnTo>
                  <a:pt x="0" y="163601"/>
                </a:lnTo>
                <a:lnTo>
                  <a:pt x="196370" y="152766"/>
                </a:lnTo>
                <a:lnTo>
                  <a:pt x="114572" y="98187"/>
                </a:lnTo>
                <a:lnTo>
                  <a:pt x="1091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095513" y="6903943"/>
            <a:ext cx="838835" cy="471170"/>
          </a:xfrm>
          <a:custGeom>
            <a:avLst/>
            <a:gdLst/>
            <a:ahLst/>
            <a:cxnLst/>
            <a:rect l="l" t="t" r="r" b="b"/>
            <a:pathLst>
              <a:path w="838834" h="471170">
                <a:moveTo>
                  <a:pt x="0" y="0"/>
                </a:moveTo>
                <a:lnTo>
                  <a:pt x="820361" y="460362"/>
                </a:lnTo>
                <a:lnTo>
                  <a:pt x="838624" y="470611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834479" y="7266081"/>
            <a:ext cx="196850" cy="163195"/>
          </a:xfrm>
          <a:custGeom>
            <a:avLst/>
            <a:gdLst/>
            <a:ahLst/>
            <a:cxnLst/>
            <a:rect l="l" t="t" r="r" b="b"/>
            <a:pathLst>
              <a:path w="196850" h="163195">
                <a:moveTo>
                  <a:pt x="86087" y="0"/>
                </a:moveTo>
                <a:lnTo>
                  <a:pt x="81395" y="98225"/>
                </a:lnTo>
                <a:lnTo>
                  <a:pt x="0" y="153406"/>
                </a:lnTo>
                <a:lnTo>
                  <a:pt x="196450" y="162790"/>
                </a:lnTo>
                <a:lnTo>
                  <a:pt x="860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 txBox="1"/>
          <p:nvPr/>
        </p:nvSpPr>
        <p:spPr>
          <a:xfrm>
            <a:off x="1023917" y="2479370"/>
            <a:ext cx="549275" cy="442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300"/>
              </a:lnSpc>
              <a:spcBef>
                <a:spcPts val="95"/>
              </a:spcBef>
            </a:pPr>
            <a:r>
              <a:rPr dirty="0" sz="4100" spc="5">
                <a:solidFill>
                  <a:srgbClr val="FFFFFF"/>
                </a:solidFill>
                <a:latin typeface="PMingLiU"/>
                <a:cs typeface="PMingLiU"/>
              </a:rPr>
              <a:t>按 供 应 商 分 表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8499825" y="2971502"/>
            <a:ext cx="549275" cy="3690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300"/>
              </a:lnSpc>
              <a:spcBef>
                <a:spcPts val="95"/>
              </a:spcBef>
            </a:pPr>
            <a:r>
              <a:rPr dirty="0" sz="4100" spc="10">
                <a:solidFill>
                  <a:srgbClr val="FFFFFF"/>
                </a:solidFill>
                <a:latin typeface="PMingLiU"/>
                <a:cs typeface="PMingLiU"/>
              </a:rPr>
              <a:t>按 航 线 分 表</a:t>
            </a:r>
            <a:endParaRPr sz="41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8317" y="479431"/>
            <a:ext cx="1475041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140"/>
              <a:t> 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-25">
                <a:latin typeface="Arial"/>
                <a:cs typeface="Arial"/>
              </a:rPr>
              <a:t> </a:t>
            </a:r>
            <a:r>
              <a:rPr dirty="0" spc="-2020"/>
              <a:t>同步系统⾼高可⽤用</a:t>
            </a:r>
          </a:p>
        </p:txBody>
      </p:sp>
      <p:sp>
        <p:nvSpPr>
          <p:cNvPr id="4" name="object 4"/>
          <p:cNvSpPr/>
          <p:nvPr/>
        </p:nvSpPr>
        <p:spPr>
          <a:xfrm>
            <a:off x="2991052" y="3951530"/>
            <a:ext cx="1047088" cy="771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91052" y="3951530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4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67969" y="4180814"/>
            <a:ext cx="27241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75"/>
              </a:lnSpc>
            </a:pPr>
            <a:r>
              <a:rPr dirty="0" sz="2950" spc="5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92319" y="3774993"/>
            <a:ext cx="1044553" cy="419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92319" y="4487135"/>
            <a:ext cx="1044553" cy="419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92319" y="4487135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5" y="0"/>
                </a:moveTo>
                <a:lnTo>
                  <a:pt x="495489" y="0"/>
                </a:lnTo>
                <a:lnTo>
                  <a:pt x="442139" y="2189"/>
                </a:lnTo>
                <a:lnTo>
                  <a:pt x="389466" y="6568"/>
                </a:lnTo>
                <a:lnTo>
                  <a:pt x="337923" y="13137"/>
                </a:lnTo>
                <a:lnTo>
                  <a:pt x="287961" y="21896"/>
                </a:lnTo>
                <a:lnTo>
                  <a:pt x="240031" y="32844"/>
                </a:lnTo>
                <a:lnTo>
                  <a:pt x="194585" y="45982"/>
                </a:lnTo>
                <a:lnTo>
                  <a:pt x="152075" y="61310"/>
                </a:lnTo>
                <a:lnTo>
                  <a:pt x="101383" y="84892"/>
                </a:lnTo>
                <a:lnTo>
                  <a:pt x="60830" y="110544"/>
                </a:lnTo>
                <a:lnTo>
                  <a:pt x="30415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5" y="282165"/>
                </a:lnTo>
                <a:lnTo>
                  <a:pt x="60830" y="309427"/>
                </a:lnTo>
                <a:lnTo>
                  <a:pt x="101383" y="335079"/>
                </a:lnTo>
                <a:lnTo>
                  <a:pt x="152075" y="358662"/>
                </a:lnTo>
                <a:lnTo>
                  <a:pt x="194585" y="373989"/>
                </a:lnTo>
                <a:lnTo>
                  <a:pt x="240031" y="387127"/>
                </a:lnTo>
                <a:lnTo>
                  <a:pt x="287961" y="398075"/>
                </a:lnTo>
                <a:lnTo>
                  <a:pt x="337923" y="406834"/>
                </a:lnTo>
                <a:lnTo>
                  <a:pt x="389466" y="413403"/>
                </a:lnTo>
                <a:lnTo>
                  <a:pt x="442139" y="417782"/>
                </a:lnTo>
                <a:lnTo>
                  <a:pt x="495489" y="419972"/>
                </a:lnTo>
                <a:lnTo>
                  <a:pt x="549065" y="419972"/>
                </a:lnTo>
                <a:lnTo>
                  <a:pt x="602415" y="417782"/>
                </a:lnTo>
                <a:lnTo>
                  <a:pt x="655087" y="413403"/>
                </a:lnTo>
                <a:lnTo>
                  <a:pt x="706631" y="406834"/>
                </a:lnTo>
                <a:lnTo>
                  <a:pt x="756593" y="398075"/>
                </a:lnTo>
                <a:lnTo>
                  <a:pt x="804523" y="387127"/>
                </a:lnTo>
                <a:lnTo>
                  <a:pt x="849968" y="373989"/>
                </a:lnTo>
                <a:lnTo>
                  <a:pt x="892478" y="358662"/>
                </a:lnTo>
                <a:lnTo>
                  <a:pt x="943170" y="335079"/>
                </a:lnTo>
                <a:lnTo>
                  <a:pt x="983723" y="309427"/>
                </a:lnTo>
                <a:lnTo>
                  <a:pt x="1014138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34415" y="166218"/>
                </a:lnTo>
                <a:lnTo>
                  <a:pt x="983723" y="110544"/>
                </a:lnTo>
                <a:lnTo>
                  <a:pt x="943170" y="84892"/>
                </a:lnTo>
                <a:lnTo>
                  <a:pt x="892478" y="61310"/>
                </a:lnTo>
                <a:lnTo>
                  <a:pt x="849968" y="45982"/>
                </a:lnTo>
                <a:lnTo>
                  <a:pt x="804523" y="32844"/>
                </a:lnTo>
                <a:lnTo>
                  <a:pt x="756593" y="21896"/>
                </a:lnTo>
                <a:lnTo>
                  <a:pt x="706631" y="13137"/>
                </a:lnTo>
                <a:lnTo>
                  <a:pt x="655087" y="6568"/>
                </a:lnTo>
                <a:lnTo>
                  <a:pt x="602415" y="2189"/>
                </a:lnTo>
                <a:lnTo>
                  <a:pt x="549065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91052" y="5927449"/>
            <a:ext cx="1047088" cy="7710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92319" y="5750912"/>
            <a:ext cx="1044553" cy="419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77130" y="6073533"/>
            <a:ext cx="1559742" cy="8094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669081" y="3881102"/>
            <a:ext cx="2105332" cy="9118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69081" y="3881102"/>
            <a:ext cx="2105660" cy="911860"/>
          </a:xfrm>
          <a:custGeom>
            <a:avLst/>
            <a:gdLst/>
            <a:ahLst/>
            <a:cxnLst/>
            <a:rect l="l" t="t" r="r" b="b"/>
            <a:pathLst>
              <a:path w="2105659" h="911860">
                <a:moveTo>
                  <a:pt x="1865313" y="0"/>
                </a:moveTo>
                <a:lnTo>
                  <a:pt x="24108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4"/>
                </a:lnTo>
                <a:lnTo>
                  <a:pt x="4961" y="127200"/>
                </a:lnTo>
                <a:lnTo>
                  <a:pt x="183" y="194260"/>
                </a:lnTo>
                <a:lnTo>
                  <a:pt x="0" y="240097"/>
                </a:lnTo>
                <a:lnTo>
                  <a:pt x="4" y="671762"/>
                </a:lnTo>
                <a:lnTo>
                  <a:pt x="183" y="717148"/>
                </a:lnTo>
                <a:lnTo>
                  <a:pt x="4967" y="784675"/>
                </a:lnTo>
                <a:lnTo>
                  <a:pt x="25950" y="841394"/>
                </a:lnTo>
                <a:lnTo>
                  <a:pt x="70465" y="885909"/>
                </a:lnTo>
                <a:lnTo>
                  <a:pt x="127184" y="906896"/>
                </a:lnTo>
                <a:lnTo>
                  <a:pt x="194260" y="911676"/>
                </a:lnTo>
                <a:lnTo>
                  <a:pt x="240097" y="911859"/>
                </a:lnTo>
                <a:lnTo>
                  <a:pt x="1864168" y="911859"/>
                </a:lnTo>
                <a:lnTo>
                  <a:pt x="1910621" y="911676"/>
                </a:lnTo>
                <a:lnTo>
                  <a:pt x="1978131" y="906896"/>
                </a:lnTo>
                <a:lnTo>
                  <a:pt x="2034867" y="885909"/>
                </a:lnTo>
                <a:lnTo>
                  <a:pt x="2079382" y="841394"/>
                </a:lnTo>
                <a:lnTo>
                  <a:pt x="2100370" y="784658"/>
                </a:lnTo>
                <a:lnTo>
                  <a:pt x="2105148" y="717599"/>
                </a:lnTo>
                <a:lnTo>
                  <a:pt x="2105332" y="671762"/>
                </a:lnTo>
                <a:lnTo>
                  <a:pt x="2105328" y="240097"/>
                </a:lnTo>
                <a:lnTo>
                  <a:pt x="2105148" y="194710"/>
                </a:lnTo>
                <a:lnTo>
                  <a:pt x="2100364" y="127184"/>
                </a:lnTo>
                <a:lnTo>
                  <a:pt x="2079382" y="70464"/>
                </a:lnTo>
                <a:lnTo>
                  <a:pt x="2034867" y="25950"/>
                </a:lnTo>
                <a:lnTo>
                  <a:pt x="1978147" y="4963"/>
                </a:lnTo>
                <a:lnTo>
                  <a:pt x="1911072" y="183"/>
                </a:lnTo>
                <a:lnTo>
                  <a:pt x="1865313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69081" y="5861040"/>
            <a:ext cx="2105332" cy="9118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67213" y="4337032"/>
            <a:ext cx="1113790" cy="0"/>
          </a:xfrm>
          <a:custGeom>
            <a:avLst/>
            <a:gdLst/>
            <a:ahLst/>
            <a:cxnLst/>
            <a:rect l="l" t="t" r="r" b="b"/>
            <a:pathLst>
              <a:path w="1113789" h="0">
                <a:moveTo>
                  <a:pt x="1113403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56222" y="424907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31933" y="87955"/>
                </a:lnTo>
                <a:lnTo>
                  <a:pt x="175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21748" y="6967891"/>
            <a:ext cx="0" cy="1174115"/>
          </a:xfrm>
          <a:custGeom>
            <a:avLst/>
            <a:gdLst/>
            <a:ahLst/>
            <a:cxnLst/>
            <a:rect l="l" t="t" r="r" b="b"/>
            <a:pathLst>
              <a:path w="0" h="1174115">
                <a:moveTo>
                  <a:pt x="0" y="0"/>
                </a:moveTo>
                <a:lnTo>
                  <a:pt x="0" y="1173519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33792" y="8076491"/>
            <a:ext cx="175910" cy="1759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88189" y="4852821"/>
            <a:ext cx="1118870" cy="1118870"/>
          </a:xfrm>
          <a:custGeom>
            <a:avLst/>
            <a:gdLst/>
            <a:ahLst/>
            <a:cxnLst/>
            <a:rect l="l" t="t" r="r" b="b"/>
            <a:pathLst>
              <a:path w="1118870" h="1118870">
                <a:moveTo>
                  <a:pt x="1118762" y="1118762"/>
                </a:moveTo>
                <a:lnTo>
                  <a:pt x="14808" y="14808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09706" y="4774338"/>
            <a:ext cx="186690" cy="186690"/>
          </a:xfrm>
          <a:custGeom>
            <a:avLst/>
            <a:gdLst/>
            <a:ahLst/>
            <a:cxnLst/>
            <a:rect l="l" t="t" r="r" b="b"/>
            <a:pathLst>
              <a:path w="186689" h="186689">
                <a:moveTo>
                  <a:pt x="0" y="0"/>
                </a:moveTo>
                <a:lnTo>
                  <a:pt x="62193" y="186580"/>
                </a:lnTo>
                <a:lnTo>
                  <a:pt x="93291" y="93290"/>
                </a:lnTo>
                <a:lnTo>
                  <a:pt x="186581" y="621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20614" y="6316971"/>
            <a:ext cx="1113790" cy="0"/>
          </a:xfrm>
          <a:custGeom>
            <a:avLst/>
            <a:gdLst/>
            <a:ahLst/>
            <a:cxnLst/>
            <a:rect l="l" t="t" r="r" b="b"/>
            <a:pathLst>
              <a:path w="1113789" h="0">
                <a:moveTo>
                  <a:pt x="1113403" y="0"/>
                </a:moveTo>
                <a:lnTo>
                  <a:pt x="20941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09621" y="6229015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5910" y="0"/>
                </a:moveTo>
                <a:lnTo>
                  <a:pt x="0" y="87955"/>
                </a:lnTo>
                <a:lnTo>
                  <a:pt x="175910" y="175910"/>
                </a:lnTo>
                <a:lnTo>
                  <a:pt x="131933" y="87955"/>
                </a:lnTo>
                <a:lnTo>
                  <a:pt x="175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807340" y="3119463"/>
            <a:ext cx="2105330" cy="9118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807340" y="3119463"/>
            <a:ext cx="2105660" cy="911860"/>
          </a:xfrm>
          <a:custGeom>
            <a:avLst/>
            <a:gdLst/>
            <a:ahLst/>
            <a:cxnLst/>
            <a:rect l="l" t="t" r="r" b="b"/>
            <a:pathLst>
              <a:path w="2105659" h="911860">
                <a:moveTo>
                  <a:pt x="1865318" y="0"/>
                </a:moveTo>
                <a:lnTo>
                  <a:pt x="241083" y="0"/>
                </a:lnTo>
                <a:lnTo>
                  <a:pt x="194709" y="183"/>
                </a:lnTo>
                <a:lnTo>
                  <a:pt x="127201" y="4963"/>
                </a:lnTo>
                <a:lnTo>
                  <a:pt x="70468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1" y="194260"/>
                </a:lnTo>
                <a:lnTo>
                  <a:pt x="0" y="239577"/>
                </a:lnTo>
                <a:lnTo>
                  <a:pt x="8" y="673328"/>
                </a:lnTo>
                <a:lnTo>
                  <a:pt x="181" y="717149"/>
                </a:lnTo>
                <a:lnTo>
                  <a:pt x="4967" y="784675"/>
                </a:lnTo>
                <a:lnTo>
                  <a:pt x="25950" y="841395"/>
                </a:lnTo>
                <a:lnTo>
                  <a:pt x="70468" y="885909"/>
                </a:lnTo>
                <a:lnTo>
                  <a:pt x="127184" y="906896"/>
                </a:lnTo>
                <a:lnTo>
                  <a:pt x="194258" y="911676"/>
                </a:lnTo>
                <a:lnTo>
                  <a:pt x="240095" y="911859"/>
                </a:lnTo>
                <a:lnTo>
                  <a:pt x="1864171" y="911859"/>
                </a:lnTo>
                <a:lnTo>
                  <a:pt x="1910625" y="911676"/>
                </a:lnTo>
                <a:lnTo>
                  <a:pt x="1978133" y="906896"/>
                </a:lnTo>
                <a:lnTo>
                  <a:pt x="2034866" y="885909"/>
                </a:lnTo>
                <a:lnTo>
                  <a:pt x="2079383" y="841395"/>
                </a:lnTo>
                <a:lnTo>
                  <a:pt x="2100373" y="784658"/>
                </a:lnTo>
                <a:lnTo>
                  <a:pt x="2105153" y="717599"/>
                </a:lnTo>
                <a:lnTo>
                  <a:pt x="2105330" y="673328"/>
                </a:lnTo>
                <a:lnTo>
                  <a:pt x="2105330" y="239577"/>
                </a:lnTo>
                <a:lnTo>
                  <a:pt x="2105153" y="194710"/>
                </a:lnTo>
                <a:lnTo>
                  <a:pt x="2100367" y="127184"/>
                </a:lnTo>
                <a:lnTo>
                  <a:pt x="2079383" y="70465"/>
                </a:lnTo>
                <a:lnTo>
                  <a:pt x="2034866" y="25950"/>
                </a:lnTo>
                <a:lnTo>
                  <a:pt x="1978149" y="4963"/>
                </a:lnTo>
                <a:lnTo>
                  <a:pt x="1911076" y="183"/>
                </a:lnTo>
                <a:lnTo>
                  <a:pt x="1865318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807340" y="4345220"/>
            <a:ext cx="2105330" cy="9118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807340" y="4345220"/>
            <a:ext cx="2105660" cy="911860"/>
          </a:xfrm>
          <a:custGeom>
            <a:avLst/>
            <a:gdLst/>
            <a:ahLst/>
            <a:cxnLst/>
            <a:rect l="l" t="t" r="r" b="b"/>
            <a:pathLst>
              <a:path w="2105659" h="911860">
                <a:moveTo>
                  <a:pt x="1865318" y="0"/>
                </a:moveTo>
                <a:lnTo>
                  <a:pt x="241083" y="0"/>
                </a:lnTo>
                <a:lnTo>
                  <a:pt x="194709" y="183"/>
                </a:lnTo>
                <a:lnTo>
                  <a:pt x="127201" y="4963"/>
                </a:lnTo>
                <a:lnTo>
                  <a:pt x="70468" y="25950"/>
                </a:lnTo>
                <a:lnTo>
                  <a:pt x="25950" y="70464"/>
                </a:lnTo>
                <a:lnTo>
                  <a:pt x="4961" y="127201"/>
                </a:lnTo>
                <a:lnTo>
                  <a:pt x="181" y="194260"/>
                </a:lnTo>
                <a:lnTo>
                  <a:pt x="0" y="239577"/>
                </a:lnTo>
                <a:lnTo>
                  <a:pt x="8" y="673328"/>
                </a:lnTo>
                <a:lnTo>
                  <a:pt x="181" y="717149"/>
                </a:lnTo>
                <a:lnTo>
                  <a:pt x="4967" y="784675"/>
                </a:lnTo>
                <a:lnTo>
                  <a:pt x="25950" y="841395"/>
                </a:lnTo>
                <a:lnTo>
                  <a:pt x="70468" y="885909"/>
                </a:lnTo>
                <a:lnTo>
                  <a:pt x="127184" y="906896"/>
                </a:lnTo>
                <a:lnTo>
                  <a:pt x="194258" y="911676"/>
                </a:lnTo>
                <a:lnTo>
                  <a:pt x="240095" y="911859"/>
                </a:lnTo>
                <a:lnTo>
                  <a:pt x="1864171" y="911859"/>
                </a:lnTo>
                <a:lnTo>
                  <a:pt x="1910625" y="911676"/>
                </a:lnTo>
                <a:lnTo>
                  <a:pt x="1978133" y="906896"/>
                </a:lnTo>
                <a:lnTo>
                  <a:pt x="2034866" y="885909"/>
                </a:lnTo>
                <a:lnTo>
                  <a:pt x="2079383" y="841395"/>
                </a:lnTo>
                <a:lnTo>
                  <a:pt x="2100373" y="784658"/>
                </a:lnTo>
                <a:lnTo>
                  <a:pt x="2105153" y="717599"/>
                </a:lnTo>
                <a:lnTo>
                  <a:pt x="2105330" y="673328"/>
                </a:lnTo>
                <a:lnTo>
                  <a:pt x="2105330" y="239577"/>
                </a:lnTo>
                <a:lnTo>
                  <a:pt x="2105153" y="194710"/>
                </a:lnTo>
                <a:lnTo>
                  <a:pt x="2100367" y="127184"/>
                </a:lnTo>
                <a:lnTo>
                  <a:pt x="2079383" y="70464"/>
                </a:lnTo>
                <a:lnTo>
                  <a:pt x="2034866" y="25950"/>
                </a:lnTo>
                <a:lnTo>
                  <a:pt x="1978149" y="4963"/>
                </a:lnTo>
                <a:lnTo>
                  <a:pt x="1911076" y="183"/>
                </a:lnTo>
                <a:lnTo>
                  <a:pt x="1865318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807340" y="5570976"/>
            <a:ext cx="2105330" cy="9118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807340" y="5570976"/>
            <a:ext cx="2105660" cy="911860"/>
          </a:xfrm>
          <a:custGeom>
            <a:avLst/>
            <a:gdLst/>
            <a:ahLst/>
            <a:cxnLst/>
            <a:rect l="l" t="t" r="r" b="b"/>
            <a:pathLst>
              <a:path w="2105659" h="911860">
                <a:moveTo>
                  <a:pt x="1865317" y="0"/>
                </a:moveTo>
                <a:lnTo>
                  <a:pt x="241083" y="0"/>
                </a:lnTo>
                <a:lnTo>
                  <a:pt x="194709" y="183"/>
                </a:lnTo>
                <a:lnTo>
                  <a:pt x="127201" y="4963"/>
                </a:lnTo>
                <a:lnTo>
                  <a:pt x="70468" y="25950"/>
                </a:lnTo>
                <a:lnTo>
                  <a:pt x="25950" y="70464"/>
                </a:lnTo>
                <a:lnTo>
                  <a:pt x="4961" y="127201"/>
                </a:lnTo>
                <a:lnTo>
                  <a:pt x="181" y="194260"/>
                </a:lnTo>
                <a:lnTo>
                  <a:pt x="0" y="239577"/>
                </a:lnTo>
                <a:lnTo>
                  <a:pt x="8" y="673328"/>
                </a:lnTo>
                <a:lnTo>
                  <a:pt x="181" y="717149"/>
                </a:lnTo>
                <a:lnTo>
                  <a:pt x="4967" y="784675"/>
                </a:lnTo>
                <a:lnTo>
                  <a:pt x="25950" y="841394"/>
                </a:lnTo>
                <a:lnTo>
                  <a:pt x="70468" y="885909"/>
                </a:lnTo>
                <a:lnTo>
                  <a:pt x="127184" y="906896"/>
                </a:lnTo>
                <a:lnTo>
                  <a:pt x="194258" y="911676"/>
                </a:lnTo>
                <a:lnTo>
                  <a:pt x="240095" y="911859"/>
                </a:lnTo>
                <a:lnTo>
                  <a:pt x="1864171" y="911859"/>
                </a:lnTo>
                <a:lnTo>
                  <a:pt x="1910625" y="911676"/>
                </a:lnTo>
                <a:lnTo>
                  <a:pt x="1978133" y="906896"/>
                </a:lnTo>
                <a:lnTo>
                  <a:pt x="2034866" y="885909"/>
                </a:lnTo>
                <a:lnTo>
                  <a:pt x="2079383" y="841394"/>
                </a:lnTo>
                <a:lnTo>
                  <a:pt x="2100373" y="784658"/>
                </a:lnTo>
                <a:lnTo>
                  <a:pt x="2105153" y="717599"/>
                </a:lnTo>
                <a:lnTo>
                  <a:pt x="2105330" y="673328"/>
                </a:lnTo>
                <a:lnTo>
                  <a:pt x="2105330" y="239577"/>
                </a:lnTo>
                <a:lnTo>
                  <a:pt x="2105153" y="194710"/>
                </a:lnTo>
                <a:lnTo>
                  <a:pt x="2100367" y="127184"/>
                </a:lnTo>
                <a:lnTo>
                  <a:pt x="2079383" y="70464"/>
                </a:lnTo>
                <a:lnTo>
                  <a:pt x="2034866" y="25950"/>
                </a:lnTo>
                <a:lnTo>
                  <a:pt x="1978149" y="4963"/>
                </a:lnTo>
                <a:lnTo>
                  <a:pt x="1911076" y="183"/>
                </a:lnTo>
                <a:lnTo>
                  <a:pt x="186531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807340" y="6796733"/>
            <a:ext cx="2105330" cy="9118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807340" y="6796733"/>
            <a:ext cx="2105660" cy="911860"/>
          </a:xfrm>
          <a:custGeom>
            <a:avLst/>
            <a:gdLst/>
            <a:ahLst/>
            <a:cxnLst/>
            <a:rect l="l" t="t" r="r" b="b"/>
            <a:pathLst>
              <a:path w="2105659" h="911859">
                <a:moveTo>
                  <a:pt x="1947586" y="1470"/>
                </a:moveTo>
                <a:lnTo>
                  <a:pt x="157881" y="1470"/>
                </a:lnTo>
                <a:lnTo>
                  <a:pt x="127201" y="4963"/>
                </a:lnTo>
                <a:lnTo>
                  <a:pt x="70468" y="25949"/>
                </a:lnTo>
                <a:lnTo>
                  <a:pt x="25950" y="70464"/>
                </a:lnTo>
                <a:lnTo>
                  <a:pt x="4961" y="127200"/>
                </a:lnTo>
                <a:lnTo>
                  <a:pt x="181" y="194260"/>
                </a:lnTo>
                <a:lnTo>
                  <a:pt x="0" y="239576"/>
                </a:lnTo>
                <a:lnTo>
                  <a:pt x="8" y="673328"/>
                </a:lnTo>
                <a:lnTo>
                  <a:pt x="181" y="717148"/>
                </a:lnTo>
                <a:lnTo>
                  <a:pt x="4967" y="784675"/>
                </a:lnTo>
                <a:lnTo>
                  <a:pt x="25950" y="841394"/>
                </a:lnTo>
                <a:lnTo>
                  <a:pt x="70468" y="885909"/>
                </a:lnTo>
                <a:lnTo>
                  <a:pt x="127184" y="906896"/>
                </a:lnTo>
                <a:lnTo>
                  <a:pt x="194258" y="911676"/>
                </a:lnTo>
                <a:lnTo>
                  <a:pt x="240095" y="911859"/>
                </a:lnTo>
                <a:lnTo>
                  <a:pt x="1864171" y="911859"/>
                </a:lnTo>
                <a:lnTo>
                  <a:pt x="1910625" y="911676"/>
                </a:lnTo>
                <a:lnTo>
                  <a:pt x="1978133" y="906896"/>
                </a:lnTo>
                <a:lnTo>
                  <a:pt x="2034866" y="885909"/>
                </a:lnTo>
                <a:lnTo>
                  <a:pt x="2079383" y="841394"/>
                </a:lnTo>
                <a:lnTo>
                  <a:pt x="2100373" y="784658"/>
                </a:lnTo>
                <a:lnTo>
                  <a:pt x="2105153" y="717599"/>
                </a:lnTo>
                <a:lnTo>
                  <a:pt x="2105330" y="673328"/>
                </a:lnTo>
                <a:lnTo>
                  <a:pt x="2105330" y="239576"/>
                </a:lnTo>
                <a:lnTo>
                  <a:pt x="2105153" y="194710"/>
                </a:lnTo>
                <a:lnTo>
                  <a:pt x="2100367" y="127184"/>
                </a:lnTo>
                <a:lnTo>
                  <a:pt x="2079383" y="70464"/>
                </a:lnTo>
                <a:lnTo>
                  <a:pt x="2034866" y="25949"/>
                </a:lnTo>
                <a:lnTo>
                  <a:pt x="1978149" y="4963"/>
                </a:lnTo>
                <a:lnTo>
                  <a:pt x="1947586" y="1470"/>
                </a:lnTo>
                <a:close/>
              </a:path>
              <a:path w="2105659" h="911859">
                <a:moveTo>
                  <a:pt x="1865317" y="0"/>
                </a:moveTo>
                <a:lnTo>
                  <a:pt x="241083" y="0"/>
                </a:lnTo>
                <a:lnTo>
                  <a:pt x="194709" y="183"/>
                </a:lnTo>
                <a:lnTo>
                  <a:pt x="157881" y="1470"/>
                </a:lnTo>
                <a:lnTo>
                  <a:pt x="1947586" y="1470"/>
                </a:lnTo>
                <a:lnTo>
                  <a:pt x="1911076" y="183"/>
                </a:lnTo>
                <a:lnTo>
                  <a:pt x="1865317" y="0"/>
                </a:lnTo>
                <a:close/>
              </a:path>
              <a:path w="2105659" h="911859">
                <a:moveTo>
                  <a:pt x="1865317" y="0"/>
                </a:move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805930" y="2414490"/>
            <a:ext cx="807226" cy="77100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805930" y="2414490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2" y="0"/>
                </a:moveTo>
                <a:lnTo>
                  <a:pt x="359338" y="2304"/>
                </a:lnTo>
                <a:lnTo>
                  <a:pt x="315493" y="9217"/>
                </a:lnTo>
                <a:lnTo>
                  <a:pt x="272506" y="20738"/>
                </a:lnTo>
                <a:lnTo>
                  <a:pt x="230806" y="36868"/>
                </a:lnTo>
                <a:lnTo>
                  <a:pt x="190822" y="57607"/>
                </a:lnTo>
                <a:lnTo>
                  <a:pt x="152984" y="82954"/>
                </a:lnTo>
                <a:lnTo>
                  <a:pt x="117719" y="112910"/>
                </a:lnTo>
                <a:lnTo>
                  <a:pt x="84085" y="149227"/>
                </a:lnTo>
                <a:lnTo>
                  <a:pt x="56056" y="188354"/>
                </a:lnTo>
                <a:lnTo>
                  <a:pt x="33634" y="229780"/>
                </a:lnTo>
                <a:lnTo>
                  <a:pt x="16817" y="272995"/>
                </a:lnTo>
                <a:lnTo>
                  <a:pt x="5605" y="317486"/>
                </a:lnTo>
                <a:lnTo>
                  <a:pt x="0" y="362744"/>
                </a:lnTo>
                <a:lnTo>
                  <a:pt x="0" y="408258"/>
                </a:lnTo>
                <a:lnTo>
                  <a:pt x="5605" y="453516"/>
                </a:lnTo>
                <a:lnTo>
                  <a:pt x="16817" y="498007"/>
                </a:lnTo>
                <a:lnTo>
                  <a:pt x="33634" y="541221"/>
                </a:lnTo>
                <a:lnTo>
                  <a:pt x="56056" y="582647"/>
                </a:lnTo>
                <a:lnTo>
                  <a:pt x="84085" y="621774"/>
                </a:lnTo>
                <a:lnTo>
                  <a:pt x="117719" y="658091"/>
                </a:lnTo>
                <a:lnTo>
                  <a:pt x="152984" y="688047"/>
                </a:lnTo>
                <a:lnTo>
                  <a:pt x="190822" y="713395"/>
                </a:lnTo>
                <a:lnTo>
                  <a:pt x="230806" y="734133"/>
                </a:lnTo>
                <a:lnTo>
                  <a:pt x="272506" y="750264"/>
                </a:lnTo>
                <a:lnTo>
                  <a:pt x="315493" y="761785"/>
                </a:lnTo>
                <a:lnTo>
                  <a:pt x="359338" y="768698"/>
                </a:lnTo>
                <a:lnTo>
                  <a:pt x="403602" y="771002"/>
                </a:lnTo>
                <a:lnTo>
                  <a:pt x="447887" y="768698"/>
                </a:lnTo>
                <a:lnTo>
                  <a:pt x="491732" y="761785"/>
                </a:lnTo>
                <a:lnTo>
                  <a:pt x="534719" y="750264"/>
                </a:lnTo>
                <a:lnTo>
                  <a:pt x="576420" y="734133"/>
                </a:lnTo>
                <a:lnTo>
                  <a:pt x="616404" y="713395"/>
                </a:lnTo>
                <a:lnTo>
                  <a:pt x="654243" y="688047"/>
                </a:lnTo>
                <a:lnTo>
                  <a:pt x="689509" y="658091"/>
                </a:lnTo>
                <a:lnTo>
                  <a:pt x="723142" y="621774"/>
                </a:lnTo>
                <a:lnTo>
                  <a:pt x="751170" y="582647"/>
                </a:lnTo>
                <a:lnTo>
                  <a:pt x="773593" y="541221"/>
                </a:lnTo>
                <a:lnTo>
                  <a:pt x="790409" y="498007"/>
                </a:lnTo>
                <a:lnTo>
                  <a:pt x="801621" y="453516"/>
                </a:lnTo>
                <a:lnTo>
                  <a:pt x="807226" y="408258"/>
                </a:lnTo>
                <a:lnTo>
                  <a:pt x="807226" y="362744"/>
                </a:lnTo>
                <a:lnTo>
                  <a:pt x="801621" y="317486"/>
                </a:lnTo>
                <a:lnTo>
                  <a:pt x="790409" y="272995"/>
                </a:lnTo>
                <a:lnTo>
                  <a:pt x="773593" y="229780"/>
                </a:lnTo>
                <a:lnTo>
                  <a:pt x="751170" y="188354"/>
                </a:lnTo>
                <a:lnTo>
                  <a:pt x="723142" y="149227"/>
                </a:lnTo>
                <a:lnTo>
                  <a:pt x="689509" y="112910"/>
                </a:lnTo>
                <a:lnTo>
                  <a:pt x="654243" y="82954"/>
                </a:lnTo>
                <a:lnTo>
                  <a:pt x="616404" y="57607"/>
                </a:lnTo>
                <a:lnTo>
                  <a:pt x="576420" y="36868"/>
                </a:lnTo>
                <a:lnTo>
                  <a:pt x="534719" y="20738"/>
                </a:lnTo>
                <a:lnTo>
                  <a:pt x="491732" y="9217"/>
                </a:lnTo>
                <a:lnTo>
                  <a:pt x="447887" y="2304"/>
                </a:lnTo>
                <a:lnTo>
                  <a:pt x="403612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805930" y="3422039"/>
            <a:ext cx="807226" cy="7710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805930" y="3422038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4" y="0"/>
                </a:moveTo>
                <a:lnTo>
                  <a:pt x="359338" y="2304"/>
                </a:lnTo>
                <a:lnTo>
                  <a:pt x="315493" y="9217"/>
                </a:lnTo>
                <a:lnTo>
                  <a:pt x="272506" y="20738"/>
                </a:lnTo>
                <a:lnTo>
                  <a:pt x="230806" y="36868"/>
                </a:lnTo>
                <a:lnTo>
                  <a:pt x="190822" y="57607"/>
                </a:lnTo>
                <a:lnTo>
                  <a:pt x="152984" y="82955"/>
                </a:lnTo>
                <a:lnTo>
                  <a:pt x="117719" y="112911"/>
                </a:lnTo>
                <a:lnTo>
                  <a:pt x="84085" y="149228"/>
                </a:lnTo>
                <a:lnTo>
                  <a:pt x="56056" y="188355"/>
                </a:lnTo>
                <a:lnTo>
                  <a:pt x="33634" y="229781"/>
                </a:lnTo>
                <a:lnTo>
                  <a:pt x="16817" y="272995"/>
                </a:lnTo>
                <a:lnTo>
                  <a:pt x="5605" y="317487"/>
                </a:lnTo>
                <a:lnTo>
                  <a:pt x="0" y="362745"/>
                </a:lnTo>
                <a:lnTo>
                  <a:pt x="0" y="408258"/>
                </a:lnTo>
                <a:lnTo>
                  <a:pt x="5605" y="453516"/>
                </a:lnTo>
                <a:lnTo>
                  <a:pt x="16817" y="498008"/>
                </a:lnTo>
                <a:lnTo>
                  <a:pt x="33634" y="541222"/>
                </a:lnTo>
                <a:lnTo>
                  <a:pt x="56056" y="582648"/>
                </a:lnTo>
                <a:lnTo>
                  <a:pt x="84085" y="621775"/>
                </a:lnTo>
                <a:lnTo>
                  <a:pt x="117719" y="658092"/>
                </a:lnTo>
                <a:lnTo>
                  <a:pt x="152984" y="688048"/>
                </a:lnTo>
                <a:lnTo>
                  <a:pt x="190822" y="713395"/>
                </a:lnTo>
                <a:lnTo>
                  <a:pt x="230806" y="734134"/>
                </a:lnTo>
                <a:lnTo>
                  <a:pt x="272506" y="750264"/>
                </a:lnTo>
                <a:lnTo>
                  <a:pt x="315493" y="761785"/>
                </a:lnTo>
                <a:lnTo>
                  <a:pt x="359338" y="768698"/>
                </a:lnTo>
                <a:lnTo>
                  <a:pt x="403612" y="771002"/>
                </a:lnTo>
                <a:lnTo>
                  <a:pt x="447887" y="768698"/>
                </a:lnTo>
                <a:lnTo>
                  <a:pt x="491732" y="761785"/>
                </a:lnTo>
                <a:lnTo>
                  <a:pt x="534719" y="750264"/>
                </a:lnTo>
                <a:lnTo>
                  <a:pt x="576420" y="734134"/>
                </a:lnTo>
                <a:lnTo>
                  <a:pt x="616404" y="713395"/>
                </a:lnTo>
                <a:lnTo>
                  <a:pt x="654243" y="688048"/>
                </a:lnTo>
                <a:lnTo>
                  <a:pt x="689509" y="658092"/>
                </a:lnTo>
                <a:lnTo>
                  <a:pt x="723142" y="621775"/>
                </a:lnTo>
                <a:lnTo>
                  <a:pt x="751170" y="582648"/>
                </a:lnTo>
                <a:lnTo>
                  <a:pt x="773593" y="541222"/>
                </a:lnTo>
                <a:lnTo>
                  <a:pt x="790409" y="498008"/>
                </a:lnTo>
                <a:lnTo>
                  <a:pt x="801621" y="453516"/>
                </a:lnTo>
                <a:lnTo>
                  <a:pt x="807226" y="408258"/>
                </a:lnTo>
                <a:lnTo>
                  <a:pt x="807226" y="362745"/>
                </a:lnTo>
                <a:lnTo>
                  <a:pt x="801621" y="317487"/>
                </a:lnTo>
                <a:lnTo>
                  <a:pt x="790409" y="272995"/>
                </a:lnTo>
                <a:lnTo>
                  <a:pt x="773593" y="229781"/>
                </a:lnTo>
                <a:lnTo>
                  <a:pt x="751170" y="188355"/>
                </a:lnTo>
                <a:lnTo>
                  <a:pt x="723142" y="149228"/>
                </a:lnTo>
                <a:lnTo>
                  <a:pt x="689509" y="112911"/>
                </a:lnTo>
                <a:lnTo>
                  <a:pt x="654243" y="82955"/>
                </a:lnTo>
                <a:lnTo>
                  <a:pt x="616404" y="57607"/>
                </a:lnTo>
                <a:lnTo>
                  <a:pt x="576420" y="36868"/>
                </a:lnTo>
                <a:lnTo>
                  <a:pt x="534719" y="20738"/>
                </a:lnTo>
                <a:lnTo>
                  <a:pt x="491732" y="9217"/>
                </a:lnTo>
                <a:lnTo>
                  <a:pt x="447887" y="2304"/>
                </a:lnTo>
                <a:lnTo>
                  <a:pt x="40361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805930" y="4429587"/>
            <a:ext cx="807226" cy="7710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805930" y="4429588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9" y="0"/>
                </a:moveTo>
                <a:lnTo>
                  <a:pt x="359338" y="2303"/>
                </a:lnTo>
                <a:lnTo>
                  <a:pt x="315493" y="9216"/>
                </a:lnTo>
                <a:lnTo>
                  <a:pt x="272506" y="20738"/>
                </a:lnTo>
                <a:lnTo>
                  <a:pt x="230806" y="36868"/>
                </a:lnTo>
                <a:lnTo>
                  <a:pt x="190822" y="57606"/>
                </a:lnTo>
                <a:lnTo>
                  <a:pt x="152984" y="82954"/>
                </a:lnTo>
                <a:lnTo>
                  <a:pt x="117719" y="112910"/>
                </a:lnTo>
                <a:lnTo>
                  <a:pt x="84085" y="149227"/>
                </a:lnTo>
                <a:lnTo>
                  <a:pt x="56056" y="188354"/>
                </a:lnTo>
                <a:lnTo>
                  <a:pt x="33634" y="229780"/>
                </a:lnTo>
                <a:lnTo>
                  <a:pt x="16817" y="272994"/>
                </a:lnTo>
                <a:lnTo>
                  <a:pt x="5605" y="317486"/>
                </a:lnTo>
                <a:lnTo>
                  <a:pt x="0" y="362744"/>
                </a:lnTo>
                <a:lnTo>
                  <a:pt x="0" y="408257"/>
                </a:lnTo>
                <a:lnTo>
                  <a:pt x="5605" y="453515"/>
                </a:lnTo>
                <a:lnTo>
                  <a:pt x="16817" y="498007"/>
                </a:lnTo>
                <a:lnTo>
                  <a:pt x="33634" y="541221"/>
                </a:lnTo>
                <a:lnTo>
                  <a:pt x="56056" y="582647"/>
                </a:lnTo>
                <a:lnTo>
                  <a:pt x="84085" y="621774"/>
                </a:lnTo>
                <a:lnTo>
                  <a:pt x="117719" y="658091"/>
                </a:lnTo>
                <a:lnTo>
                  <a:pt x="152984" y="688047"/>
                </a:lnTo>
                <a:lnTo>
                  <a:pt x="190822" y="713394"/>
                </a:lnTo>
                <a:lnTo>
                  <a:pt x="230806" y="734133"/>
                </a:lnTo>
                <a:lnTo>
                  <a:pt x="272506" y="750263"/>
                </a:lnTo>
                <a:lnTo>
                  <a:pt x="315493" y="761785"/>
                </a:lnTo>
                <a:lnTo>
                  <a:pt x="359338" y="768698"/>
                </a:lnTo>
                <a:lnTo>
                  <a:pt x="403612" y="771002"/>
                </a:lnTo>
                <a:lnTo>
                  <a:pt x="447887" y="768698"/>
                </a:lnTo>
                <a:lnTo>
                  <a:pt x="491732" y="761785"/>
                </a:lnTo>
                <a:lnTo>
                  <a:pt x="534719" y="750263"/>
                </a:lnTo>
                <a:lnTo>
                  <a:pt x="576420" y="734133"/>
                </a:lnTo>
                <a:lnTo>
                  <a:pt x="616404" y="713394"/>
                </a:lnTo>
                <a:lnTo>
                  <a:pt x="654243" y="688047"/>
                </a:lnTo>
                <a:lnTo>
                  <a:pt x="689509" y="658091"/>
                </a:lnTo>
                <a:lnTo>
                  <a:pt x="723142" y="621774"/>
                </a:lnTo>
                <a:lnTo>
                  <a:pt x="751170" y="582647"/>
                </a:lnTo>
                <a:lnTo>
                  <a:pt x="773593" y="541221"/>
                </a:lnTo>
                <a:lnTo>
                  <a:pt x="790409" y="498007"/>
                </a:lnTo>
                <a:lnTo>
                  <a:pt x="801621" y="453515"/>
                </a:lnTo>
                <a:lnTo>
                  <a:pt x="807226" y="408257"/>
                </a:lnTo>
                <a:lnTo>
                  <a:pt x="807226" y="362744"/>
                </a:lnTo>
                <a:lnTo>
                  <a:pt x="801621" y="317486"/>
                </a:lnTo>
                <a:lnTo>
                  <a:pt x="790409" y="272994"/>
                </a:lnTo>
                <a:lnTo>
                  <a:pt x="773593" y="229780"/>
                </a:lnTo>
                <a:lnTo>
                  <a:pt x="751170" y="188354"/>
                </a:lnTo>
                <a:lnTo>
                  <a:pt x="723142" y="149227"/>
                </a:lnTo>
                <a:lnTo>
                  <a:pt x="689509" y="112910"/>
                </a:lnTo>
                <a:lnTo>
                  <a:pt x="654243" y="82954"/>
                </a:lnTo>
                <a:lnTo>
                  <a:pt x="616404" y="57606"/>
                </a:lnTo>
                <a:lnTo>
                  <a:pt x="576420" y="36868"/>
                </a:lnTo>
                <a:lnTo>
                  <a:pt x="534719" y="20738"/>
                </a:lnTo>
                <a:lnTo>
                  <a:pt x="491732" y="9216"/>
                </a:lnTo>
                <a:lnTo>
                  <a:pt x="447887" y="2303"/>
                </a:lnTo>
                <a:lnTo>
                  <a:pt x="40361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805930" y="5437136"/>
            <a:ext cx="807226" cy="7710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805930" y="5437136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9" y="0"/>
                </a:moveTo>
                <a:lnTo>
                  <a:pt x="359338" y="2303"/>
                </a:lnTo>
                <a:lnTo>
                  <a:pt x="315493" y="9216"/>
                </a:lnTo>
                <a:lnTo>
                  <a:pt x="272506" y="20738"/>
                </a:lnTo>
                <a:lnTo>
                  <a:pt x="230806" y="36868"/>
                </a:lnTo>
                <a:lnTo>
                  <a:pt x="190822" y="57606"/>
                </a:lnTo>
                <a:lnTo>
                  <a:pt x="152984" y="82954"/>
                </a:lnTo>
                <a:lnTo>
                  <a:pt x="117719" y="112910"/>
                </a:lnTo>
                <a:lnTo>
                  <a:pt x="84085" y="149227"/>
                </a:lnTo>
                <a:lnTo>
                  <a:pt x="56056" y="188354"/>
                </a:lnTo>
                <a:lnTo>
                  <a:pt x="33634" y="229780"/>
                </a:lnTo>
                <a:lnTo>
                  <a:pt x="16817" y="272994"/>
                </a:lnTo>
                <a:lnTo>
                  <a:pt x="5605" y="317486"/>
                </a:lnTo>
                <a:lnTo>
                  <a:pt x="0" y="362744"/>
                </a:lnTo>
                <a:lnTo>
                  <a:pt x="0" y="408257"/>
                </a:lnTo>
                <a:lnTo>
                  <a:pt x="5605" y="453515"/>
                </a:lnTo>
                <a:lnTo>
                  <a:pt x="16817" y="498007"/>
                </a:lnTo>
                <a:lnTo>
                  <a:pt x="33634" y="541221"/>
                </a:lnTo>
                <a:lnTo>
                  <a:pt x="56056" y="582648"/>
                </a:lnTo>
                <a:lnTo>
                  <a:pt x="84085" y="621775"/>
                </a:lnTo>
                <a:lnTo>
                  <a:pt x="117719" y="658092"/>
                </a:lnTo>
                <a:lnTo>
                  <a:pt x="152984" y="688048"/>
                </a:lnTo>
                <a:lnTo>
                  <a:pt x="190822" y="713395"/>
                </a:lnTo>
                <a:lnTo>
                  <a:pt x="230806" y="734134"/>
                </a:lnTo>
                <a:lnTo>
                  <a:pt x="272506" y="750264"/>
                </a:lnTo>
                <a:lnTo>
                  <a:pt x="315493" y="761785"/>
                </a:lnTo>
                <a:lnTo>
                  <a:pt x="359338" y="768698"/>
                </a:lnTo>
                <a:lnTo>
                  <a:pt x="403612" y="771002"/>
                </a:lnTo>
                <a:lnTo>
                  <a:pt x="447887" y="768698"/>
                </a:lnTo>
                <a:lnTo>
                  <a:pt x="491732" y="761785"/>
                </a:lnTo>
                <a:lnTo>
                  <a:pt x="534719" y="750264"/>
                </a:lnTo>
                <a:lnTo>
                  <a:pt x="576420" y="734134"/>
                </a:lnTo>
                <a:lnTo>
                  <a:pt x="616404" y="713395"/>
                </a:lnTo>
                <a:lnTo>
                  <a:pt x="654243" y="688048"/>
                </a:lnTo>
                <a:lnTo>
                  <a:pt x="689509" y="658092"/>
                </a:lnTo>
                <a:lnTo>
                  <a:pt x="723142" y="621775"/>
                </a:lnTo>
                <a:lnTo>
                  <a:pt x="751170" y="582648"/>
                </a:lnTo>
                <a:lnTo>
                  <a:pt x="773593" y="541221"/>
                </a:lnTo>
                <a:lnTo>
                  <a:pt x="790409" y="498007"/>
                </a:lnTo>
                <a:lnTo>
                  <a:pt x="801621" y="453515"/>
                </a:lnTo>
                <a:lnTo>
                  <a:pt x="807226" y="408257"/>
                </a:lnTo>
                <a:lnTo>
                  <a:pt x="807226" y="362744"/>
                </a:lnTo>
                <a:lnTo>
                  <a:pt x="801621" y="317486"/>
                </a:lnTo>
                <a:lnTo>
                  <a:pt x="790409" y="272994"/>
                </a:lnTo>
                <a:lnTo>
                  <a:pt x="773593" y="229780"/>
                </a:lnTo>
                <a:lnTo>
                  <a:pt x="751170" y="188354"/>
                </a:lnTo>
                <a:lnTo>
                  <a:pt x="723142" y="149227"/>
                </a:lnTo>
                <a:lnTo>
                  <a:pt x="689509" y="112910"/>
                </a:lnTo>
                <a:lnTo>
                  <a:pt x="654243" y="82954"/>
                </a:lnTo>
                <a:lnTo>
                  <a:pt x="616404" y="57606"/>
                </a:lnTo>
                <a:lnTo>
                  <a:pt x="576420" y="36868"/>
                </a:lnTo>
                <a:lnTo>
                  <a:pt x="534719" y="20738"/>
                </a:lnTo>
                <a:lnTo>
                  <a:pt x="491732" y="9216"/>
                </a:lnTo>
                <a:lnTo>
                  <a:pt x="447887" y="2303"/>
                </a:lnTo>
                <a:lnTo>
                  <a:pt x="40361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805930" y="6444685"/>
            <a:ext cx="807226" cy="77100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805930" y="6444685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2" y="0"/>
                </a:moveTo>
                <a:lnTo>
                  <a:pt x="359338" y="2304"/>
                </a:lnTo>
                <a:lnTo>
                  <a:pt x="315493" y="9217"/>
                </a:lnTo>
                <a:lnTo>
                  <a:pt x="272506" y="20738"/>
                </a:lnTo>
                <a:lnTo>
                  <a:pt x="230806" y="36868"/>
                </a:lnTo>
                <a:lnTo>
                  <a:pt x="190822" y="57607"/>
                </a:lnTo>
                <a:lnTo>
                  <a:pt x="152984" y="82954"/>
                </a:lnTo>
                <a:lnTo>
                  <a:pt x="117719" y="112910"/>
                </a:lnTo>
                <a:lnTo>
                  <a:pt x="84085" y="149227"/>
                </a:lnTo>
                <a:lnTo>
                  <a:pt x="56056" y="188354"/>
                </a:lnTo>
                <a:lnTo>
                  <a:pt x="33634" y="229780"/>
                </a:lnTo>
                <a:lnTo>
                  <a:pt x="16817" y="272995"/>
                </a:lnTo>
                <a:lnTo>
                  <a:pt x="5605" y="317486"/>
                </a:lnTo>
                <a:lnTo>
                  <a:pt x="0" y="362744"/>
                </a:lnTo>
                <a:lnTo>
                  <a:pt x="0" y="408258"/>
                </a:lnTo>
                <a:lnTo>
                  <a:pt x="5605" y="453516"/>
                </a:lnTo>
                <a:lnTo>
                  <a:pt x="16817" y="498007"/>
                </a:lnTo>
                <a:lnTo>
                  <a:pt x="33634" y="541221"/>
                </a:lnTo>
                <a:lnTo>
                  <a:pt x="56056" y="582647"/>
                </a:lnTo>
                <a:lnTo>
                  <a:pt x="84085" y="621774"/>
                </a:lnTo>
                <a:lnTo>
                  <a:pt x="117719" y="658091"/>
                </a:lnTo>
                <a:lnTo>
                  <a:pt x="152984" y="688047"/>
                </a:lnTo>
                <a:lnTo>
                  <a:pt x="190822" y="713395"/>
                </a:lnTo>
                <a:lnTo>
                  <a:pt x="230806" y="734133"/>
                </a:lnTo>
                <a:lnTo>
                  <a:pt x="272506" y="750264"/>
                </a:lnTo>
                <a:lnTo>
                  <a:pt x="315493" y="761785"/>
                </a:lnTo>
                <a:lnTo>
                  <a:pt x="359338" y="768698"/>
                </a:lnTo>
                <a:lnTo>
                  <a:pt x="403602" y="771002"/>
                </a:lnTo>
                <a:lnTo>
                  <a:pt x="447887" y="768698"/>
                </a:lnTo>
                <a:lnTo>
                  <a:pt x="491732" y="761785"/>
                </a:lnTo>
                <a:lnTo>
                  <a:pt x="534719" y="750264"/>
                </a:lnTo>
                <a:lnTo>
                  <a:pt x="576420" y="734133"/>
                </a:lnTo>
                <a:lnTo>
                  <a:pt x="616404" y="713395"/>
                </a:lnTo>
                <a:lnTo>
                  <a:pt x="654243" y="688047"/>
                </a:lnTo>
                <a:lnTo>
                  <a:pt x="689509" y="658091"/>
                </a:lnTo>
                <a:lnTo>
                  <a:pt x="723142" y="621774"/>
                </a:lnTo>
                <a:lnTo>
                  <a:pt x="751170" y="582647"/>
                </a:lnTo>
                <a:lnTo>
                  <a:pt x="773593" y="541221"/>
                </a:lnTo>
                <a:lnTo>
                  <a:pt x="790409" y="498007"/>
                </a:lnTo>
                <a:lnTo>
                  <a:pt x="801621" y="453516"/>
                </a:lnTo>
                <a:lnTo>
                  <a:pt x="807226" y="408258"/>
                </a:lnTo>
                <a:lnTo>
                  <a:pt x="807226" y="362744"/>
                </a:lnTo>
                <a:lnTo>
                  <a:pt x="801621" y="317486"/>
                </a:lnTo>
                <a:lnTo>
                  <a:pt x="790409" y="272995"/>
                </a:lnTo>
                <a:lnTo>
                  <a:pt x="773593" y="229780"/>
                </a:lnTo>
                <a:lnTo>
                  <a:pt x="751170" y="188354"/>
                </a:lnTo>
                <a:lnTo>
                  <a:pt x="723142" y="149227"/>
                </a:lnTo>
                <a:lnTo>
                  <a:pt x="689509" y="112910"/>
                </a:lnTo>
                <a:lnTo>
                  <a:pt x="654243" y="82954"/>
                </a:lnTo>
                <a:lnTo>
                  <a:pt x="616404" y="57607"/>
                </a:lnTo>
                <a:lnTo>
                  <a:pt x="576420" y="36868"/>
                </a:lnTo>
                <a:lnTo>
                  <a:pt x="534719" y="20738"/>
                </a:lnTo>
                <a:lnTo>
                  <a:pt x="491732" y="9217"/>
                </a:lnTo>
                <a:lnTo>
                  <a:pt x="447887" y="2304"/>
                </a:lnTo>
                <a:lnTo>
                  <a:pt x="403612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805930" y="7452235"/>
            <a:ext cx="807226" cy="7710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805930" y="7452234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4" y="0"/>
                </a:moveTo>
                <a:lnTo>
                  <a:pt x="359338" y="2304"/>
                </a:lnTo>
                <a:lnTo>
                  <a:pt x="315493" y="9217"/>
                </a:lnTo>
                <a:lnTo>
                  <a:pt x="272506" y="20738"/>
                </a:lnTo>
                <a:lnTo>
                  <a:pt x="230806" y="36868"/>
                </a:lnTo>
                <a:lnTo>
                  <a:pt x="190822" y="57607"/>
                </a:lnTo>
                <a:lnTo>
                  <a:pt x="152984" y="82955"/>
                </a:lnTo>
                <a:lnTo>
                  <a:pt x="117719" y="112911"/>
                </a:lnTo>
                <a:lnTo>
                  <a:pt x="84085" y="149228"/>
                </a:lnTo>
                <a:lnTo>
                  <a:pt x="56056" y="188355"/>
                </a:lnTo>
                <a:lnTo>
                  <a:pt x="33634" y="229781"/>
                </a:lnTo>
                <a:lnTo>
                  <a:pt x="16817" y="272995"/>
                </a:lnTo>
                <a:lnTo>
                  <a:pt x="5605" y="317487"/>
                </a:lnTo>
                <a:lnTo>
                  <a:pt x="0" y="362745"/>
                </a:lnTo>
                <a:lnTo>
                  <a:pt x="0" y="408258"/>
                </a:lnTo>
                <a:lnTo>
                  <a:pt x="5605" y="453516"/>
                </a:lnTo>
                <a:lnTo>
                  <a:pt x="16817" y="498008"/>
                </a:lnTo>
                <a:lnTo>
                  <a:pt x="33634" y="541222"/>
                </a:lnTo>
                <a:lnTo>
                  <a:pt x="56056" y="582648"/>
                </a:lnTo>
                <a:lnTo>
                  <a:pt x="84085" y="621775"/>
                </a:lnTo>
                <a:lnTo>
                  <a:pt x="117719" y="658092"/>
                </a:lnTo>
                <a:lnTo>
                  <a:pt x="152984" y="688048"/>
                </a:lnTo>
                <a:lnTo>
                  <a:pt x="190822" y="713395"/>
                </a:lnTo>
                <a:lnTo>
                  <a:pt x="230806" y="734134"/>
                </a:lnTo>
                <a:lnTo>
                  <a:pt x="272506" y="750264"/>
                </a:lnTo>
                <a:lnTo>
                  <a:pt x="315493" y="761786"/>
                </a:lnTo>
                <a:lnTo>
                  <a:pt x="359338" y="768699"/>
                </a:lnTo>
                <a:lnTo>
                  <a:pt x="403602" y="771003"/>
                </a:lnTo>
                <a:lnTo>
                  <a:pt x="447887" y="768699"/>
                </a:lnTo>
                <a:lnTo>
                  <a:pt x="491732" y="761786"/>
                </a:lnTo>
                <a:lnTo>
                  <a:pt x="534719" y="750264"/>
                </a:lnTo>
                <a:lnTo>
                  <a:pt x="576420" y="734134"/>
                </a:lnTo>
                <a:lnTo>
                  <a:pt x="616404" y="713395"/>
                </a:lnTo>
                <a:lnTo>
                  <a:pt x="654243" y="688048"/>
                </a:lnTo>
                <a:lnTo>
                  <a:pt x="689509" y="658092"/>
                </a:lnTo>
                <a:lnTo>
                  <a:pt x="723142" y="621775"/>
                </a:lnTo>
                <a:lnTo>
                  <a:pt x="751170" y="582648"/>
                </a:lnTo>
                <a:lnTo>
                  <a:pt x="773593" y="541222"/>
                </a:lnTo>
                <a:lnTo>
                  <a:pt x="790409" y="498008"/>
                </a:lnTo>
                <a:lnTo>
                  <a:pt x="801621" y="453516"/>
                </a:lnTo>
                <a:lnTo>
                  <a:pt x="807226" y="408258"/>
                </a:lnTo>
                <a:lnTo>
                  <a:pt x="807226" y="362745"/>
                </a:lnTo>
                <a:lnTo>
                  <a:pt x="801621" y="317487"/>
                </a:lnTo>
                <a:lnTo>
                  <a:pt x="790409" y="272995"/>
                </a:lnTo>
                <a:lnTo>
                  <a:pt x="773593" y="229781"/>
                </a:lnTo>
                <a:lnTo>
                  <a:pt x="751170" y="188355"/>
                </a:lnTo>
                <a:lnTo>
                  <a:pt x="723142" y="149228"/>
                </a:lnTo>
                <a:lnTo>
                  <a:pt x="689509" y="112911"/>
                </a:lnTo>
                <a:lnTo>
                  <a:pt x="654243" y="82955"/>
                </a:lnTo>
                <a:lnTo>
                  <a:pt x="616404" y="57607"/>
                </a:lnTo>
                <a:lnTo>
                  <a:pt x="576420" y="36868"/>
                </a:lnTo>
                <a:lnTo>
                  <a:pt x="534719" y="20738"/>
                </a:lnTo>
                <a:lnTo>
                  <a:pt x="491732" y="9217"/>
                </a:lnTo>
                <a:lnTo>
                  <a:pt x="447887" y="2304"/>
                </a:lnTo>
                <a:lnTo>
                  <a:pt x="40361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0974680" y="2414490"/>
            <a:ext cx="807225" cy="7710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974680" y="2414490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2" y="0"/>
                </a:moveTo>
                <a:lnTo>
                  <a:pt x="359339" y="2304"/>
                </a:lnTo>
                <a:lnTo>
                  <a:pt x="315494" y="9217"/>
                </a:lnTo>
                <a:lnTo>
                  <a:pt x="272508" y="20738"/>
                </a:lnTo>
                <a:lnTo>
                  <a:pt x="230809" y="36868"/>
                </a:lnTo>
                <a:lnTo>
                  <a:pt x="190826" y="57607"/>
                </a:lnTo>
                <a:lnTo>
                  <a:pt x="152988" y="82954"/>
                </a:lnTo>
                <a:lnTo>
                  <a:pt x="117724" y="112910"/>
                </a:lnTo>
                <a:lnTo>
                  <a:pt x="84089" y="149227"/>
                </a:lnTo>
                <a:lnTo>
                  <a:pt x="56059" y="188354"/>
                </a:lnTo>
                <a:lnTo>
                  <a:pt x="33635" y="229780"/>
                </a:lnTo>
                <a:lnTo>
                  <a:pt x="16817" y="272995"/>
                </a:lnTo>
                <a:lnTo>
                  <a:pt x="5605" y="317486"/>
                </a:lnTo>
                <a:lnTo>
                  <a:pt x="0" y="362744"/>
                </a:lnTo>
                <a:lnTo>
                  <a:pt x="0" y="408258"/>
                </a:lnTo>
                <a:lnTo>
                  <a:pt x="5605" y="453516"/>
                </a:lnTo>
                <a:lnTo>
                  <a:pt x="16817" y="498007"/>
                </a:lnTo>
                <a:lnTo>
                  <a:pt x="33635" y="541221"/>
                </a:lnTo>
                <a:lnTo>
                  <a:pt x="56059" y="582647"/>
                </a:lnTo>
                <a:lnTo>
                  <a:pt x="84089" y="621774"/>
                </a:lnTo>
                <a:lnTo>
                  <a:pt x="117724" y="658091"/>
                </a:lnTo>
                <a:lnTo>
                  <a:pt x="152988" y="688047"/>
                </a:lnTo>
                <a:lnTo>
                  <a:pt x="190826" y="713395"/>
                </a:lnTo>
                <a:lnTo>
                  <a:pt x="230809" y="734133"/>
                </a:lnTo>
                <a:lnTo>
                  <a:pt x="272508" y="750264"/>
                </a:lnTo>
                <a:lnTo>
                  <a:pt x="315494" y="761785"/>
                </a:lnTo>
                <a:lnTo>
                  <a:pt x="359339" y="768698"/>
                </a:lnTo>
                <a:lnTo>
                  <a:pt x="403602" y="771002"/>
                </a:lnTo>
                <a:lnTo>
                  <a:pt x="447886" y="768698"/>
                </a:lnTo>
                <a:lnTo>
                  <a:pt x="491731" y="761785"/>
                </a:lnTo>
                <a:lnTo>
                  <a:pt x="534718" y="750264"/>
                </a:lnTo>
                <a:lnTo>
                  <a:pt x="576418" y="734133"/>
                </a:lnTo>
                <a:lnTo>
                  <a:pt x="616403" y="713395"/>
                </a:lnTo>
                <a:lnTo>
                  <a:pt x="654242" y="688047"/>
                </a:lnTo>
                <a:lnTo>
                  <a:pt x="689508" y="658091"/>
                </a:lnTo>
                <a:lnTo>
                  <a:pt x="723142" y="621774"/>
                </a:lnTo>
                <a:lnTo>
                  <a:pt x="751169" y="582647"/>
                </a:lnTo>
                <a:lnTo>
                  <a:pt x="773592" y="541221"/>
                </a:lnTo>
                <a:lnTo>
                  <a:pt x="790409" y="498007"/>
                </a:lnTo>
                <a:lnTo>
                  <a:pt x="801620" y="453516"/>
                </a:lnTo>
                <a:lnTo>
                  <a:pt x="807225" y="408258"/>
                </a:lnTo>
                <a:lnTo>
                  <a:pt x="807225" y="362744"/>
                </a:lnTo>
                <a:lnTo>
                  <a:pt x="801620" y="317486"/>
                </a:lnTo>
                <a:lnTo>
                  <a:pt x="790409" y="272995"/>
                </a:lnTo>
                <a:lnTo>
                  <a:pt x="773592" y="229780"/>
                </a:lnTo>
                <a:lnTo>
                  <a:pt x="751169" y="188354"/>
                </a:lnTo>
                <a:lnTo>
                  <a:pt x="723142" y="149227"/>
                </a:lnTo>
                <a:lnTo>
                  <a:pt x="689508" y="112910"/>
                </a:lnTo>
                <a:lnTo>
                  <a:pt x="654242" y="82954"/>
                </a:lnTo>
                <a:lnTo>
                  <a:pt x="616403" y="57607"/>
                </a:lnTo>
                <a:lnTo>
                  <a:pt x="576418" y="36868"/>
                </a:lnTo>
                <a:lnTo>
                  <a:pt x="534718" y="20738"/>
                </a:lnTo>
                <a:lnTo>
                  <a:pt x="491731" y="9217"/>
                </a:lnTo>
                <a:lnTo>
                  <a:pt x="447886" y="2304"/>
                </a:lnTo>
                <a:lnTo>
                  <a:pt x="403612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974680" y="3422039"/>
            <a:ext cx="807225" cy="7710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0974680" y="3422038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4" y="0"/>
                </a:moveTo>
                <a:lnTo>
                  <a:pt x="359339" y="2304"/>
                </a:lnTo>
                <a:lnTo>
                  <a:pt x="315494" y="9217"/>
                </a:lnTo>
                <a:lnTo>
                  <a:pt x="272508" y="20738"/>
                </a:lnTo>
                <a:lnTo>
                  <a:pt x="230809" y="36868"/>
                </a:lnTo>
                <a:lnTo>
                  <a:pt x="190826" y="57607"/>
                </a:lnTo>
                <a:lnTo>
                  <a:pt x="152988" y="82955"/>
                </a:lnTo>
                <a:lnTo>
                  <a:pt x="117724" y="112911"/>
                </a:lnTo>
                <a:lnTo>
                  <a:pt x="84089" y="149228"/>
                </a:lnTo>
                <a:lnTo>
                  <a:pt x="56059" y="188355"/>
                </a:lnTo>
                <a:lnTo>
                  <a:pt x="33635" y="229781"/>
                </a:lnTo>
                <a:lnTo>
                  <a:pt x="16817" y="272995"/>
                </a:lnTo>
                <a:lnTo>
                  <a:pt x="5605" y="317487"/>
                </a:lnTo>
                <a:lnTo>
                  <a:pt x="0" y="362745"/>
                </a:lnTo>
                <a:lnTo>
                  <a:pt x="0" y="408258"/>
                </a:lnTo>
                <a:lnTo>
                  <a:pt x="5605" y="453516"/>
                </a:lnTo>
                <a:lnTo>
                  <a:pt x="16817" y="498008"/>
                </a:lnTo>
                <a:lnTo>
                  <a:pt x="33635" y="541222"/>
                </a:lnTo>
                <a:lnTo>
                  <a:pt x="56059" y="582648"/>
                </a:lnTo>
                <a:lnTo>
                  <a:pt x="84089" y="621775"/>
                </a:lnTo>
                <a:lnTo>
                  <a:pt x="117724" y="658092"/>
                </a:lnTo>
                <a:lnTo>
                  <a:pt x="152988" y="688048"/>
                </a:lnTo>
                <a:lnTo>
                  <a:pt x="190826" y="713395"/>
                </a:lnTo>
                <a:lnTo>
                  <a:pt x="230809" y="734134"/>
                </a:lnTo>
                <a:lnTo>
                  <a:pt x="272508" y="750264"/>
                </a:lnTo>
                <a:lnTo>
                  <a:pt x="315494" y="761785"/>
                </a:lnTo>
                <a:lnTo>
                  <a:pt x="359339" y="768698"/>
                </a:lnTo>
                <a:lnTo>
                  <a:pt x="403612" y="771002"/>
                </a:lnTo>
                <a:lnTo>
                  <a:pt x="447886" y="768698"/>
                </a:lnTo>
                <a:lnTo>
                  <a:pt x="491731" y="761785"/>
                </a:lnTo>
                <a:lnTo>
                  <a:pt x="534718" y="750264"/>
                </a:lnTo>
                <a:lnTo>
                  <a:pt x="576418" y="734134"/>
                </a:lnTo>
                <a:lnTo>
                  <a:pt x="616403" y="713395"/>
                </a:lnTo>
                <a:lnTo>
                  <a:pt x="654242" y="688048"/>
                </a:lnTo>
                <a:lnTo>
                  <a:pt x="689508" y="658092"/>
                </a:lnTo>
                <a:lnTo>
                  <a:pt x="723142" y="621775"/>
                </a:lnTo>
                <a:lnTo>
                  <a:pt x="751169" y="582648"/>
                </a:lnTo>
                <a:lnTo>
                  <a:pt x="773592" y="541222"/>
                </a:lnTo>
                <a:lnTo>
                  <a:pt x="790409" y="498008"/>
                </a:lnTo>
                <a:lnTo>
                  <a:pt x="801620" y="453516"/>
                </a:lnTo>
                <a:lnTo>
                  <a:pt x="807225" y="408258"/>
                </a:lnTo>
                <a:lnTo>
                  <a:pt x="807225" y="362745"/>
                </a:lnTo>
                <a:lnTo>
                  <a:pt x="801620" y="317487"/>
                </a:lnTo>
                <a:lnTo>
                  <a:pt x="790409" y="272995"/>
                </a:lnTo>
                <a:lnTo>
                  <a:pt x="773592" y="229781"/>
                </a:lnTo>
                <a:lnTo>
                  <a:pt x="751169" y="188355"/>
                </a:lnTo>
                <a:lnTo>
                  <a:pt x="723142" y="149228"/>
                </a:lnTo>
                <a:lnTo>
                  <a:pt x="689508" y="112911"/>
                </a:lnTo>
                <a:lnTo>
                  <a:pt x="654242" y="82955"/>
                </a:lnTo>
                <a:lnTo>
                  <a:pt x="616403" y="57607"/>
                </a:lnTo>
                <a:lnTo>
                  <a:pt x="576418" y="36868"/>
                </a:lnTo>
                <a:lnTo>
                  <a:pt x="534718" y="20738"/>
                </a:lnTo>
                <a:lnTo>
                  <a:pt x="491731" y="9217"/>
                </a:lnTo>
                <a:lnTo>
                  <a:pt x="447886" y="2304"/>
                </a:lnTo>
                <a:lnTo>
                  <a:pt x="40361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974680" y="4429587"/>
            <a:ext cx="807225" cy="77100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974680" y="4429588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9" y="0"/>
                </a:moveTo>
                <a:lnTo>
                  <a:pt x="359339" y="2303"/>
                </a:lnTo>
                <a:lnTo>
                  <a:pt x="315494" y="9216"/>
                </a:lnTo>
                <a:lnTo>
                  <a:pt x="272508" y="20738"/>
                </a:lnTo>
                <a:lnTo>
                  <a:pt x="230809" y="36868"/>
                </a:lnTo>
                <a:lnTo>
                  <a:pt x="190826" y="57606"/>
                </a:lnTo>
                <a:lnTo>
                  <a:pt x="152988" y="82954"/>
                </a:lnTo>
                <a:lnTo>
                  <a:pt x="117724" y="112910"/>
                </a:lnTo>
                <a:lnTo>
                  <a:pt x="84089" y="149227"/>
                </a:lnTo>
                <a:lnTo>
                  <a:pt x="56059" y="188354"/>
                </a:lnTo>
                <a:lnTo>
                  <a:pt x="33635" y="229780"/>
                </a:lnTo>
                <a:lnTo>
                  <a:pt x="16817" y="272994"/>
                </a:lnTo>
                <a:lnTo>
                  <a:pt x="5605" y="317486"/>
                </a:lnTo>
                <a:lnTo>
                  <a:pt x="0" y="362744"/>
                </a:lnTo>
                <a:lnTo>
                  <a:pt x="0" y="408257"/>
                </a:lnTo>
                <a:lnTo>
                  <a:pt x="5605" y="453515"/>
                </a:lnTo>
                <a:lnTo>
                  <a:pt x="16817" y="498007"/>
                </a:lnTo>
                <a:lnTo>
                  <a:pt x="33635" y="541221"/>
                </a:lnTo>
                <a:lnTo>
                  <a:pt x="56059" y="582647"/>
                </a:lnTo>
                <a:lnTo>
                  <a:pt x="84089" y="621774"/>
                </a:lnTo>
                <a:lnTo>
                  <a:pt x="117724" y="658091"/>
                </a:lnTo>
                <a:lnTo>
                  <a:pt x="152988" y="688047"/>
                </a:lnTo>
                <a:lnTo>
                  <a:pt x="190826" y="713394"/>
                </a:lnTo>
                <a:lnTo>
                  <a:pt x="230809" y="734133"/>
                </a:lnTo>
                <a:lnTo>
                  <a:pt x="272508" y="750263"/>
                </a:lnTo>
                <a:lnTo>
                  <a:pt x="315494" y="761785"/>
                </a:lnTo>
                <a:lnTo>
                  <a:pt x="359339" y="768698"/>
                </a:lnTo>
                <a:lnTo>
                  <a:pt x="403612" y="771002"/>
                </a:lnTo>
                <a:lnTo>
                  <a:pt x="447886" y="768698"/>
                </a:lnTo>
                <a:lnTo>
                  <a:pt x="491731" y="761785"/>
                </a:lnTo>
                <a:lnTo>
                  <a:pt x="534718" y="750263"/>
                </a:lnTo>
                <a:lnTo>
                  <a:pt x="576418" y="734133"/>
                </a:lnTo>
                <a:lnTo>
                  <a:pt x="616403" y="713394"/>
                </a:lnTo>
                <a:lnTo>
                  <a:pt x="654242" y="688047"/>
                </a:lnTo>
                <a:lnTo>
                  <a:pt x="689508" y="658091"/>
                </a:lnTo>
                <a:lnTo>
                  <a:pt x="723142" y="621774"/>
                </a:lnTo>
                <a:lnTo>
                  <a:pt x="751169" y="582647"/>
                </a:lnTo>
                <a:lnTo>
                  <a:pt x="773592" y="541221"/>
                </a:lnTo>
                <a:lnTo>
                  <a:pt x="790409" y="498007"/>
                </a:lnTo>
                <a:lnTo>
                  <a:pt x="801620" y="453515"/>
                </a:lnTo>
                <a:lnTo>
                  <a:pt x="807225" y="408257"/>
                </a:lnTo>
                <a:lnTo>
                  <a:pt x="807225" y="362744"/>
                </a:lnTo>
                <a:lnTo>
                  <a:pt x="801620" y="317486"/>
                </a:lnTo>
                <a:lnTo>
                  <a:pt x="790409" y="272994"/>
                </a:lnTo>
                <a:lnTo>
                  <a:pt x="773592" y="229780"/>
                </a:lnTo>
                <a:lnTo>
                  <a:pt x="751169" y="188354"/>
                </a:lnTo>
                <a:lnTo>
                  <a:pt x="723142" y="149227"/>
                </a:lnTo>
                <a:lnTo>
                  <a:pt x="689508" y="112910"/>
                </a:lnTo>
                <a:lnTo>
                  <a:pt x="654242" y="82954"/>
                </a:lnTo>
                <a:lnTo>
                  <a:pt x="616403" y="57606"/>
                </a:lnTo>
                <a:lnTo>
                  <a:pt x="576418" y="36868"/>
                </a:lnTo>
                <a:lnTo>
                  <a:pt x="534718" y="20738"/>
                </a:lnTo>
                <a:lnTo>
                  <a:pt x="491731" y="9216"/>
                </a:lnTo>
                <a:lnTo>
                  <a:pt x="447886" y="2303"/>
                </a:lnTo>
                <a:lnTo>
                  <a:pt x="40361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974680" y="5437136"/>
            <a:ext cx="807225" cy="7710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974680" y="5437136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9" y="0"/>
                </a:moveTo>
                <a:lnTo>
                  <a:pt x="359339" y="2303"/>
                </a:lnTo>
                <a:lnTo>
                  <a:pt x="315494" y="9216"/>
                </a:lnTo>
                <a:lnTo>
                  <a:pt x="272508" y="20738"/>
                </a:lnTo>
                <a:lnTo>
                  <a:pt x="230809" y="36868"/>
                </a:lnTo>
                <a:lnTo>
                  <a:pt x="190826" y="57606"/>
                </a:lnTo>
                <a:lnTo>
                  <a:pt x="152988" y="82954"/>
                </a:lnTo>
                <a:lnTo>
                  <a:pt x="117724" y="112910"/>
                </a:lnTo>
                <a:lnTo>
                  <a:pt x="84089" y="149227"/>
                </a:lnTo>
                <a:lnTo>
                  <a:pt x="56059" y="188354"/>
                </a:lnTo>
                <a:lnTo>
                  <a:pt x="33635" y="229780"/>
                </a:lnTo>
                <a:lnTo>
                  <a:pt x="16817" y="272994"/>
                </a:lnTo>
                <a:lnTo>
                  <a:pt x="5605" y="317486"/>
                </a:lnTo>
                <a:lnTo>
                  <a:pt x="0" y="362744"/>
                </a:lnTo>
                <a:lnTo>
                  <a:pt x="0" y="408257"/>
                </a:lnTo>
                <a:lnTo>
                  <a:pt x="5605" y="453515"/>
                </a:lnTo>
                <a:lnTo>
                  <a:pt x="16817" y="498007"/>
                </a:lnTo>
                <a:lnTo>
                  <a:pt x="33635" y="541221"/>
                </a:lnTo>
                <a:lnTo>
                  <a:pt x="56059" y="582648"/>
                </a:lnTo>
                <a:lnTo>
                  <a:pt x="84089" y="621775"/>
                </a:lnTo>
                <a:lnTo>
                  <a:pt x="117724" y="658092"/>
                </a:lnTo>
                <a:lnTo>
                  <a:pt x="152988" y="688048"/>
                </a:lnTo>
                <a:lnTo>
                  <a:pt x="190826" y="713395"/>
                </a:lnTo>
                <a:lnTo>
                  <a:pt x="230809" y="734134"/>
                </a:lnTo>
                <a:lnTo>
                  <a:pt x="272508" y="750264"/>
                </a:lnTo>
                <a:lnTo>
                  <a:pt x="315494" y="761785"/>
                </a:lnTo>
                <a:lnTo>
                  <a:pt x="359339" y="768698"/>
                </a:lnTo>
                <a:lnTo>
                  <a:pt x="403612" y="771002"/>
                </a:lnTo>
                <a:lnTo>
                  <a:pt x="447886" y="768698"/>
                </a:lnTo>
                <a:lnTo>
                  <a:pt x="491731" y="761785"/>
                </a:lnTo>
                <a:lnTo>
                  <a:pt x="534718" y="750264"/>
                </a:lnTo>
                <a:lnTo>
                  <a:pt x="576418" y="734134"/>
                </a:lnTo>
                <a:lnTo>
                  <a:pt x="616403" y="713395"/>
                </a:lnTo>
                <a:lnTo>
                  <a:pt x="654242" y="688048"/>
                </a:lnTo>
                <a:lnTo>
                  <a:pt x="689508" y="658092"/>
                </a:lnTo>
                <a:lnTo>
                  <a:pt x="723142" y="621775"/>
                </a:lnTo>
                <a:lnTo>
                  <a:pt x="751169" y="582648"/>
                </a:lnTo>
                <a:lnTo>
                  <a:pt x="773592" y="541221"/>
                </a:lnTo>
                <a:lnTo>
                  <a:pt x="790409" y="498007"/>
                </a:lnTo>
                <a:lnTo>
                  <a:pt x="801620" y="453515"/>
                </a:lnTo>
                <a:lnTo>
                  <a:pt x="807225" y="408257"/>
                </a:lnTo>
                <a:lnTo>
                  <a:pt x="807225" y="362744"/>
                </a:lnTo>
                <a:lnTo>
                  <a:pt x="801620" y="317486"/>
                </a:lnTo>
                <a:lnTo>
                  <a:pt x="790409" y="272994"/>
                </a:lnTo>
                <a:lnTo>
                  <a:pt x="773592" y="229780"/>
                </a:lnTo>
                <a:lnTo>
                  <a:pt x="751169" y="188354"/>
                </a:lnTo>
                <a:lnTo>
                  <a:pt x="723142" y="149227"/>
                </a:lnTo>
                <a:lnTo>
                  <a:pt x="689508" y="112910"/>
                </a:lnTo>
                <a:lnTo>
                  <a:pt x="654242" y="82954"/>
                </a:lnTo>
                <a:lnTo>
                  <a:pt x="616403" y="57606"/>
                </a:lnTo>
                <a:lnTo>
                  <a:pt x="576418" y="36868"/>
                </a:lnTo>
                <a:lnTo>
                  <a:pt x="534718" y="20738"/>
                </a:lnTo>
                <a:lnTo>
                  <a:pt x="491731" y="9216"/>
                </a:lnTo>
                <a:lnTo>
                  <a:pt x="447886" y="2303"/>
                </a:lnTo>
                <a:lnTo>
                  <a:pt x="40361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974680" y="6444685"/>
            <a:ext cx="807225" cy="7710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0974680" y="6444685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2" y="0"/>
                </a:moveTo>
                <a:lnTo>
                  <a:pt x="359339" y="2304"/>
                </a:lnTo>
                <a:lnTo>
                  <a:pt x="315494" y="9217"/>
                </a:lnTo>
                <a:lnTo>
                  <a:pt x="272508" y="20738"/>
                </a:lnTo>
                <a:lnTo>
                  <a:pt x="230809" y="36868"/>
                </a:lnTo>
                <a:lnTo>
                  <a:pt x="190826" y="57607"/>
                </a:lnTo>
                <a:lnTo>
                  <a:pt x="152988" y="82954"/>
                </a:lnTo>
                <a:lnTo>
                  <a:pt x="117724" y="112910"/>
                </a:lnTo>
                <a:lnTo>
                  <a:pt x="84089" y="149227"/>
                </a:lnTo>
                <a:lnTo>
                  <a:pt x="56059" y="188354"/>
                </a:lnTo>
                <a:lnTo>
                  <a:pt x="33635" y="229780"/>
                </a:lnTo>
                <a:lnTo>
                  <a:pt x="16817" y="272995"/>
                </a:lnTo>
                <a:lnTo>
                  <a:pt x="5605" y="317486"/>
                </a:lnTo>
                <a:lnTo>
                  <a:pt x="0" y="362744"/>
                </a:lnTo>
                <a:lnTo>
                  <a:pt x="0" y="408258"/>
                </a:lnTo>
                <a:lnTo>
                  <a:pt x="5605" y="453516"/>
                </a:lnTo>
                <a:lnTo>
                  <a:pt x="16817" y="498007"/>
                </a:lnTo>
                <a:lnTo>
                  <a:pt x="33635" y="541221"/>
                </a:lnTo>
                <a:lnTo>
                  <a:pt x="56059" y="582647"/>
                </a:lnTo>
                <a:lnTo>
                  <a:pt x="84089" y="621774"/>
                </a:lnTo>
                <a:lnTo>
                  <a:pt x="117724" y="658091"/>
                </a:lnTo>
                <a:lnTo>
                  <a:pt x="152988" y="688047"/>
                </a:lnTo>
                <a:lnTo>
                  <a:pt x="190826" y="713395"/>
                </a:lnTo>
                <a:lnTo>
                  <a:pt x="230809" y="734133"/>
                </a:lnTo>
                <a:lnTo>
                  <a:pt x="272508" y="750264"/>
                </a:lnTo>
                <a:lnTo>
                  <a:pt x="315494" y="761785"/>
                </a:lnTo>
                <a:lnTo>
                  <a:pt x="359339" y="768698"/>
                </a:lnTo>
                <a:lnTo>
                  <a:pt x="403602" y="771002"/>
                </a:lnTo>
                <a:lnTo>
                  <a:pt x="447886" y="768698"/>
                </a:lnTo>
                <a:lnTo>
                  <a:pt x="491731" y="761785"/>
                </a:lnTo>
                <a:lnTo>
                  <a:pt x="534718" y="750264"/>
                </a:lnTo>
                <a:lnTo>
                  <a:pt x="576418" y="734133"/>
                </a:lnTo>
                <a:lnTo>
                  <a:pt x="616403" y="713395"/>
                </a:lnTo>
                <a:lnTo>
                  <a:pt x="654242" y="688047"/>
                </a:lnTo>
                <a:lnTo>
                  <a:pt x="689508" y="658091"/>
                </a:lnTo>
                <a:lnTo>
                  <a:pt x="723142" y="621774"/>
                </a:lnTo>
                <a:lnTo>
                  <a:pt x="751169" y="582647"/>
                </a:lnTo>
                <a:lnTo>
                  <a:pt x="773592" y="541221"/>
                </a:lnTo>
                <a:lnTo>
                  <a:pt x="790409" y="498007"/>
                </a:lnTo>
                <a:lnTo>
                  <a:pt x="801620" y="453516"/>
                </a:lnTo>
                <a:lnTo>
                  <a:pt x="807225" y="408258"/>
                </a:lnTo>
                <a:lnTo>
                  <a:pt x="807225" y="362744"/>
                </a:lnTo>
                <a:lnTo>
                  <a:pt x="801620" y="317486"/>
                </a:lnTo>
                <a:lnTo>
                  <a:pt x="790409" y="272995"/>
                </a:lnTo>
                <a:lnTo>
                  <a:pt x="773592" y="229780"/>
                </a:lnTo>
                <a:lnTo>
                  <a:pt x="751169" y="188354"/>
                </a:lnTo>
                <a:lnTo>
                  <a:pt x="723142" y="149227"/>
                </a:lnTo>
                <a:lnTo>
                  <a:pt x="689508" y="112910"/>
                </a:lnTo>
                <a:lnTo>
                  <a:pt x="654242" y="82954"/>
                </a:lnTo>
                <a:lnTo>
                  <a:pt x="616403" y="57607"/>
                </a:lnTo>
                <a:lnTo>
                  <a:pt x="576418" y="36868"/>
                </a:lnTo>
                <a:lnTo>
                  <a:pt x="534718" y="20738"/>
                </a:lnTo>
                <a:lnTo>
                  <a:pt x="491731" y="9217"/>
                </a:lnTo>
                <a:lnTo>
                  <a:pt x="447886" y="2304"/>
                </a:lnTo>
                <a:lnTo>
                  <a:pt x="403612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974680" y="7452235"/>
            <a:ext cx="807225" cy="7710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974680" y="7452234"/>
            <a:ext cx="807720" cy="771525"/>
          </a:xfrm>
          <a:custGeom>
            <a:avLst/>
            <a:gdLst/>
            <a:ahLst/>
            <a:cxnLst/>
            <a:rect l="l" t="t" r="r" b="b"/>
            <a:pathLst>
              <a:path w="807720" h="771525">
                <a:moveTo>
                  <a:pt x="403614" y="0"/>
                </a:moveTo>
                <a:lnTo>
                  <a:pt x="359339" y="2304"/>
                </a:lnTo>
                <a:lnTo>
                  <a:pt x="315494" y="9217"/>
                </a:lnTo>
                <a:lnTo>
                  <a:pt x="272508" y="20738"/>
                </a:lnTo>
                <a:lnTo>
                  <a:pt x="230809" y="36868"/>
                </a:lnTo>
                <a:lnTo>
                  <a:pt x="190826" y="57607"/>
                </a:lnTo>
                <a:lnTo>
                  <a:pt x="152988" y="82955"/>
                </a:lnTo>
                <a:lnTo>
                  <a:pt x="117724" y="112911"/>
                </a:lnTo>
                <a:lnTo>
                  <a:pt x="84089" y="149228"/>
                </a:lnTo>
                <a:lnTo>
                  <a:pt x="56059" y="188355"/>
                </a:lnTo>
                <a:lnTo>
                  <a:pt x="33635" y="229781"/>
                </a:lnTo>
                <a:lnTo>
                  <a:pt x="16817" y="272995"/>
                </a:lnTo>
                <a:lnTo>
                  <a:pt x="5605" y="317487"/>
                </a:lnTo>
                <a:lnTo>
                  <a:pt x="0" y="362745"/>
                </a:lnTo>
                <a:lnTo>
                  <a:pt x="0" y="408258"/>
                </a:lnTo>
                <a:lnTo>
                  <a:pt x="5605" y="453516"/>
                </a:lnTo>
                <a:lnTo>
                  <a:pt x="16817" y="498008"/>
                </a:lnTo>
                <a:lnTo>
                  <a:pt x="33635" y="541222"/>
                </a:lnTo>
                <a:lnTo>
                  <a:pt x="56059" y="582648"/>
                </a:lnTo>
                <a:lnTo>
                  <a:pt x="84089" y="621775"/>
                </a:lnTo>
                <a:lnTo>
                  <a:pt x="117724" y="658092"/>
                </a:lnTo>
                <a:lnTo>
                  <a:pt x="152988" y="688048"/>
                </a:lnTo>
                <a:lnTo>
                  <a:pt x="190826" y="713395"/>
                </a:lnTo>
                <a:lnTo>
                  <a:pt x="230809" y="734134"/>
                </a:lnTo>
                <a:lnTo>
                  <a:pt x="272508" y="750264"/>
                </a:lnTo>
                <a:lnTo>
                  <a:pt x="315494" y="761786"/>
                </a:lnTo>
                <a:lnTo>
                  <a:pt x="359339" y="768699"/>
                </a:lnTo>
                <a:lnTo>
                  <a:pt x="403602" y="771003"/>
                </a:lnTo>
                <a:lnTo>
                  <a:pt x="447886" y="768699"/>
                </a:lnTo>
                <a:lnTo>
                  <a:pt x="491731" y="761786"/>
                </a:lnTo>
                <a:lnTo>
                  <a:pt x="534718" y="750264"/>
                </a:lnTo>
                <a:lnTo>
                  <a:pt x="576418" y="734134"/>
                </a:lnTo>
                <a:lnTo>
                  <a:pt x="616403" y="713395"/>
                </a:lnTo>
                <a:lnTo>
                  <a:pt x="654242" y="688048"/>
                </a:lnTo>
                <a:lnTo>
                  <a:pt x="689508" y="658092"/>
                </a:lnTo>
                <a:lnTo>
                  <a:pt x="723142" y="621775"/>
                </a:lnTo>
                <a:lnTo>
                  <a:pt x="751169" y="582648"/>
                </a:lnTo>
                <a:lnTo>
                  <a:pt x="773592" y="541222"/>
                </a:lnTo>
                <a:lnTo>
                  <a:pt x="790409" y="498008"/>
                </a:lnTo>
                <a:lnTo>
                  <a:pt x="801620" y="453516"/>
                </a:lnTo>
                <a:lnTo>
                  <a:pt x="807225" y="408258"/>
                </a:lnTo>
                <a:lnTo>
                  <a:pt x="807225" y="362745"/>
                </a:lnTo>
                <a:lnTo>
                  <a:pt x="801620" y="317487"/>
                </a:lnTo>
                <a:lnTo>
                  <a:pt x="790409" y="272995"/>
                </a:lnTo>
                <a:lnTo>
                  <a:pt x="773592" y="229781"/>
                </a:lnTo>
                <a:lnTo>
                  <a:pt x="751169" y="188355"/>
                </a:lnTo>
                <a:lnTo>
                  <a:pt x="723142" y="149228"/>
                </a:lnTo>
                <a:lnTo>
                  <a:pt x="689508" y="112911"/>
                </a:lnTo>
                <a:lnTo>
                  <a:pt x="654242" y="82955"/>
                </a:lnTo>
                <a:lnTo>
                  <a:pt x="616403" y="57607"/>
                </a:lnTo>
                <a:lnTo>
                  <a:pt x="576418" y="36868"/>
                </a:lnTo>
                <a:lnTo>
                  <a:pt x="534718" y="20738"/>
                </a:lnTo>
                <a:lnTo>
                  <a:pt x="491731" y="9217"/>
                </a:lnTo>
                <a:lnTo>
                  <a:pt x="447886" y="2304"/>
                </a:lnTo>
                <a:lnTo>
                  <a:pt x="40361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61872" y="4091159"/>
            <a:ext cx="1047088" cy="7710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161872" y="4091159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4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230298" y="4316936"/>
            <a:ext cx="523875" cy="377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75"/>
              </a:lnSpc>
            </a:pPr>
            <a:r>
              <a:rPr dirty="0" sz="2950" spc="5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29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163139" y="3914622"/>
            <a:ext cx="1044554" cy="4199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163139" y="4626765"/>
            <a:ext cx="1044554" cy="4199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163139" y="4626765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5" y="0"/>
                </a:moveTo>
                <a:lnTo>
                  <a:pt x="495489" y="0"/>
                </a:lnTo>
                <a:lnTo>
                  <a:pt x="442139" y="2189"/>
                </a:lnTo>
                <a:lnTo>
                  <a:pt x="389466" y="6568"/>
                </a:lnTo>
                <a:lnTo>
                  <a:pt x="337923" y="13137"/>
                </a:lnTo>
                <a:lnTo>
                  <a:pt x="287961" y="21896"/>
                </a:lnTo>
                <a:lnTo>
                  <a:pt x="240031" y="32844"/>
                </a:lnTo>
                <a:lnTo>
                  <a:pt x="194585" y="45982"/>
                </a:lnTo>
                <a:lnTo>
                  <a:pt x="152075" y="61310"/>
                </a:lnTo>
                <a:lnTo>
                  <a:pt x="101383" y="84892"/>
                </a:lnTo>
                <a:lnTo>
                  <a:pt x="60830" y="110544"/>
                </a:lnTo>
                <a:lnTo>
                  <a:pt x="30415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5" y="282165"/>
                </a:lnTo>
                <a:lnTo>
                  <a:pt x="60830" y="309427"/>
                </a:lnTo>
                <a:lnTo>
                  <a:pt x="101383" y="335079"/>
                </a:lnTo>
                <a:lnTo>
                  <a:pt x="152075" y="358662"/>
                </a:lnTo>
                <a:lnTo>
                  <a:pt x="194585" y="373989"/>
                </a:lnTo>
                <a:lnTo>
                  <a:pt x="240031" y="387127"/>
                </a:lnTo>
                <a:lnTo>
                  <a:pt x="287961" y="398075"/>
                </a:lnTo>
                <a:lnTo>
                  <a:pt x="337923" y="406833"/>
                </a:lnTo>
                <a:lnTo>
                  <a:pt x="389466" y="413402"/>
                </a:lnTo>
                <a:lnTo>
                  <a:pt x="442139" y="417781"/>
                </a:lnTo>
                <a:lnTo>
                  <a:pt x="495489" y="419971"/>
                </a:lnTo>
                <a:lnTo>
                  <a:pt x="549065" y="419971"/>
                </a:lnTo>
                <a:lnTo>
                  <a:pt x="602415" y="417781"/>
                </a:lnTo>
                <a:lnTo>
                  <a:pt x="655087" y="413402"/>
                </a:lnTo>
                <a:lnTo>
                  <a:pt x="706630" y="406833"/>
                </a:lnTo>
                <a:lnTo>
                  <a:pt x="756593" y="398075"/>
                </a:lnTo>
                <a:lnTo>
                  <a:pt x="804523" y="387127"/>
                </a:lnTo>
                <a:lnTo>
                  <a:pt x="849968" y="373989"/>
                </a:lnTo>
                <a:lnTo>
                  <a:pt x="892478" y="358662"/>
                </a:lnTo>
                <a:lnTo>
                  <a:pt x="943170" y="335079"/>
                </a:lnTo>
                <a:lnTo>
                  <a:pt x="983724" y="309427"/>
                </a:lnTo>
                <a:lnTo>
                  <a:pt x="1014139" y="282165"/>
                </a:lnTo>
                <a:lnTo>
                  <a:pt x="1044554" y="224652"/>
                </a:lnTo>
                <a:lnTo>
                  <a:pt x="1044554" y="195320"/>
                </a:lnTo>
                <a:lnTo>
                  <a:pt x="1014139" y="137806"/>
                </a:lnTo>
                <a:lnTo>
                  <a:pt x="983724" y="110544"/>
                </a:lnTo>
                <a:lnTo>
                  <a:pt x="943170" y="84892"/>
                </a:lnTo>
                <a:lnTo>
                  <a:pt x="892478" y="61310"/>
                </a:lnTo>
                <a:lnTo>
                  <a:pt x="849968" y="45982"/>
                </a:lnTo>
                <a:lnTo>
                  <a:pt x="804523" y="32844"/>
                </a:lnTo>
                <a:lnTo>
                  <a:pt x="756593" y="21896"/>
                </a:lnTo>
                <a:lnTo>
                  <a:pt x="706630" y="13137"/>
                </a:lnTo>
                <a:lnTo>
                  <a:pt x="655087" y="6568"/>
                </a:lnTo>
                <a:lnTo>
                  <a:pt x="602415" y="2189"/>
                </a:lnTo>
                <a:lnTo>
                  <a:pt x="549065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976153" y="6188059"/>
            <a:ext cx="1454785" cy="1344295"/>
          </a:xfrm>
          <a:custGeom>
            <a:avLst/>
            <a:gdLst/>
            <a:ahLst/>
            <a:cxnLst/>
            <a:rect l="l" t="t" r="r" b="b"/>
            <a:pathLst>
              <a:path w="1454784" h="1344295">
                <a:moveTo>
                  <a:pt x="1454215" y="0"/>
                </a:moveTo>
                <a:lnTo>
                  <a:pt x="1438835" y="14213"/>
                </a:lnTo>
                <a:lnTo>
                  <a:pt x="0" y="1343914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322997" y="6112729"/>
            <a:ext cx="189230" cy="184150"/>
          </a:xfrm>
          <a:custGeom>
            <a:avLst/>
            <a:gdLst/>
            <a:ahLst/>
            <a:cxnLst/>
            <a:rect l="l" t="t" r="r" b="b"/>
            <a:pathLst>
              <a:path w="189230" h="184150">
                <a:moveTo>
                  <a:pt x="188884" y="0"/>
                </a:moveTo>
                <a:lnTo>
                  <a:pt x="0" y="54796"/>
                </a:lnTo>
                <a:lnTo>
                  <a:pt x="91986" y="89542"/>
                </a:lnTo>
                <a:lnTo>
                  <a:pt x="119389" y="183987"/>
                </a:lnTo>
                <a:lnTo>
                  <a:pt x="1888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083236" y="6845596"/>
            <a:ext cx="1321435" cy="331470"/>
          </a:xfrm>
          <a:custGeom>
            <a:avLst/>
            <a:gdLst/>
            <a:ahLst/>
            <a:cxnLst/>
            <a:rect l="l" t="t" r="r" b="b"/>
            <a:pathLst>
              <a:path w="1321434" h="331470">
                <a:moveTo>
                  <a:pt x="1320989" y="331373"/>
                </a:moveTo>
                <a:lnTo>
                  <a:pt x="1300677" y="326277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319856" y="7075861"/>
            <a:ext cx="192405" cy="170815"/>
          </a:xfrm>
          <a:custGeom>
            <a:avLst/>
            <a:gdLst/>
            <a:ahLst/>
            <a:cxnLst/>
            <a:rect l="l" t="t" r="r" b="b"/>
            <a:pathLst>
              <a:path w="192405" h="170815">
                <a:moveTo>
                  <a:pt x="42804" y="0"/>
                </a:moveTo>
                <a:lnTo>
                  <a:pt x="64060" y="96012"/>
                </a:lnTo>
                <a:lnTo>
                  <a:pt x="0" y="170625"/>
                </a:lnTo>
                <a:lnTo>
                  <a:pt x="192025" y="128114"/>
                </a:lnTo>
                <a:lnTo>
                  <a:pt x="42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154570" y="3017604"/>
            <a:ext cx="1183005" cy="356870"/>
          </a:xfrm>
          <a:custGeom>
            <a:avLst/>
            <a:gdLst/>
            <a:ahLst/>
            <a:cxnLst/>
            <a:rect l="l" t="t" r="r" b="b"/>
            <a:pathLst>
              <a:path w="1183005" h="356870">
                <a:moveTo>
                  <a:pt x="1182381" y="356686"/>
                </a:moveTo>
                <a:lnTo>
                  <a:pt x="1162331" y="350638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249397" y="3271334"/>
            <a:ext cx="194310" cy="168910"/>
          </a:xfrm>
          <a:custGeom>
            <a:avLst/>
            <a:gdLst/>
            <a:ahLst/>
            <a:cxnLst/>
            <a:rect l="l" t="t" r="r" b="b"/>
            <a:pathLst>
              <a:path w="194309" h="168910">
                <a:moveTo>
                  <a:pt x="50804" y="0"/>
                </a:moveTo>
                <a:lnTo>
                  <a:pt x="67505" y="96909"/>
                </a:lnTo>
                <a:lnTo>
                  <a:pt x="0" y="168414"/>
                </a:lnTo>
                <a:lnTo>
                  <a:pt x="193816" y="135012"/>
                </a:lnTo>
                <a:lnTo>
                  <a:pt x="50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146858" y="4909852"/>
            <a:ext cx="1251585" cy="0"/>
          </a:xfrm>
          <a:custGeom>
            <a:avLst/>
            <a:gdLst/>
            <a:ahLst/>
            <a:cxnLst/>
            <a:rect l="l" t="t" r="r" b="b"/>
            <a:pathLst>
              <a:path w="1251584" h="0">
                <a:moveTo>
                  <a:pt x="1250995" y="0"/>
                </a:moveTo>
                <a:lnTo>
                  <a:pt x="1230053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332935" y="482189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43977" y="87955"/>
                </a:ln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2106658" y="3220768"/>
            <a:ext cx="1340485" cy="2356485"/>
          </a:xfrm>
          <a:custGeom>
            <a:avLst/>
            <a:gdLst/>
            <a:ahLst/>
            <a:cxnLst/>
            <a:rect l="l" t="t" r="r" b="b"/>
            <a:pathLst>
              <a:path w="1340484" h="2356485">
                <a:moveTo>
                  <a:pt x="1339882" y="2355967"/>
                </a:moveTo>
                <a:lnTo>
                  <a:pt x="1329529" y="2337763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3337992" y="5476821"/>
            <a:ext cx="163830" cy="196850"/>
          </a:xfrm>
          <a:custGeom>
            <a:avLst/>
            <a:gdLst/>
            <a:ahLst/>
            <a:cxnLst/>
            <a:rect l="l" t="t" r="r" b="b"/>
            <a:pathLst>
              <a:path w="163830" h="196850">
                <a:moveTo>
                  <a:pt x="152906" y="0"/>
                </a:moveTo>
                <a:lnTo>
                  <a:pt x="98195" y="81709"/>
                </a:lnTo>
                <a:lnTo>
                  <a:pt x="0" y="86963"/>
                </a:lnTo>
                <a:lnTo>
                  <a:pt x="163419" y="196394"/>
                </a:lnTo>
                <a:lnTo>
                  <a:pt x="1529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2097927" y="6089581"/>
            <a:ext cx="1306830" cy="701040"/>
          </a:xfrm>
          <a:custGeom>
            <a:avLst/>
            <a:gdLst/>
            <a:ahLst/>
            <a:cxnLst/>
            <a:rect l="l" t="t" r="r" b="b"/>
            <a:pathLst>
              <a:path w="1306830" h="701040">
                <a:moveTo>
                  <a:pt x="1306790" y="700457"/>
                </a:moveTo>
                <a:lnTo>
                  <a:pt x="1288332" y="690564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3305939" y="6681847"/>
            <a:ext cx="196850" cy="160655"/>
          </a:xfrm>
          <a:custGeom>
            <a:avLst/>
            <a:gdLst/>
            <a:ahLst/>
            <a:cxnLst/>
            <a:rect l="l" t="t" r="r" b="b"/>
            <a:pathLst>
              <a:path w="196850" h="160654">
                <a:moveTo>
                  <a:pt x="83107" y="0"/>
                </a:moveTo>
                <a:lnTo>
                  <a:pt x="80322" y="98297"/>
                </a:lnTo>
                <a:lnTo>
                  <a:pt x="0" y="155043"/>
                </a:lnTo>
                <a:lnTo>
                  <a:pt x="196601" y="160626"/>
                </a:lnTo>
                <a:lnTo>
                  <a:pt x="831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2095408" y="3923107"/>
            <a:ext cx="1375410" cy="702310"/>
          </a:xfrm>
          <a:custGeom>
            <a:avLst/>
            <a:gdLst/>
            <a:ahLst/>
            <a:cxnLst/>
            <a:rect l="l" t="t" r="r" b="b"/>
            <a:pathLst>
              <a:path w="1375409" h="702310">
                <a:moveTo>
                  <a:pt x="1375095" y="702045"/>
                </a:moveTo>
                <a:lnTo>
                  <a:pt x="1356443" y="692523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372692" y="4517297"/>
            <a:ext cx="196850" cy="158750"/>
          </a:xfrm>
          <a:custGeom>
            <a:avLst/>
            <a:gdLst/>
            <a:ahLst/>
            <a:cxnLst/>
            <a:rect l="l" t="t" r="r" b="b"/>
            <a:pathLst>
              <a:path w="196850" h="158750">
                <a:moveTo>
                  <a:pt x="79987" y="0"/>
                </a:moveTo>
                <a:lnTo>
                  <a:pt x="79159" y="98333"/>
                </a:lnTo>
                <a:lnTo>
                  <a:pt x="0" y="156672"/>
                </a:lnTo>
                <a:lnTo>
                  <a:pt x="196664" y="158325"/>
                </a:lnTo>
                <a:lnTo>
                  <a:pt x="799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2095560" y="3894690"/>
            <a:ext cx="1289050" cy="1921510"/>
          </a:xfrm>
          <a:custGeom>
            <a:avLst/>
            <a:gdLst/>
            <a:ahLst/>
            <a:cxnLst/>
            <a:rect l="l" t="t" r="r" b="b"/>
            <a:pathLst>
              <a:path w="1289050" h="1921510">
                <a:moveTo>
                  <a:pt x="1288514" y="0"/>
                </a:moveTo>
                <a:lnTo>
                  <a:pt x="1276850" y="17392"/>
                </a:lnTo>
                <a:lnTo>
                  <a:pt x="0" y="192136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274873" y="3802509"/>
            <a:ext cx="171450" cy="195580"/>
          </a:xfrm>
          <a:custGeom>
            <a:avLst/>
            <a:gdLst/>
            <a:ahLst/>
            <a:cxnLst/>
            <a:rect l="l" t="t" r="r" b="b"/>
            <a:pathLst>
              <a:path w="171450" h="195579">
                <a:moveTo>
                  <a:pt x="171020" y="0"/>
                </a:moveTo>
                <a:lnTo>
                  <a:pt x="0" y="97110"/>
                </a:lnTo>
                <a:lnTo>
                  <a:pt x="97536" y="109574"/>
                </a:lnTo>
                <a:lnTo>
                  <a:pt x="146089" y="195088"/>
                </a:lnTo>
                <a:lnTo>
                  <a:pt x="1710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313397" y="4889903"/>
            <a:ext cx="1047088" cy="10470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313397" y="488990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478398" y="5896996"/>
            <a:ext cx="1044553" cy="4199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772397" y="5923432"/>
            <a:ext cx="1750555" cy="110567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830175" y="6060413"/>
            <a:ext cx="215138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1883" sz="4425" spc="7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dirty="0" baseline="1883" sz="4425" spc="-2204">
                <a:solidFill>
                  <a:srgbClr val="FFFFFF"/>
                </a:solidFill>
                <a:latin typeface="PMingLiU"/>
                <a:cs typeface="PMingLiU"/>
              </a:rPr>
              <a:t>备</a:t>
            </a:r>
            <a:r>
              <a:rPr dirty="0" baseline="-21657" sz="4425" spc="7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baseline="-21657" sz="4425" spc="-112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-205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baseline="-21657" sz="4425" spc="-1342">
                <a:solidFill>
                  <a:srgbClr val="FFFFFF"/>
                </a:solidFill>
                <a:latin typeface="PMingLiU"/>
                <a:cs typeface="PMingLiU"/>
              </a:rPr>
              <a:t>备</a:t>
            </a:r>
            <a:r>
              <a:rPr dirty="0" sz="2950" spc="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10">
                <a:solidFill>
                  <a:srgbClr val="FFFFFF"/>
                </a:solidFill>
                <a:latin typeface="PMingLiU"/>
                <a:cs typeface="PMingLiU"/>
              </a:rPr>
              <a:t>备</a:t>
            </a:r>
            <a:endParaRPr sz="2950">
              <a:latin typeface="PMingLiU"/>
              <a:cs typeface="PMingLiU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773665" y="5746894"/>
            <a:ext cx="1044553" cy="41997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773665" y="6459037"/>
            <a:ext cx="1044553" cy="4199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772397" y="3947511"/>
            <a:ext cx="1047088" cy="7710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772397" y="3947511"/>
            <a:ext cx="1047115" cy="771525"/>
          </a:xfrm>
          <a:custGeom>
            <a:avLst/>
            <a:gdLst/>
            <a:ahLst/>
            <a:cxnLst/>
            <a:rect l="l" t="t" r="r" b="b"/>
            <a:pathLst>
              <a:path w="1047114" h="771525">
                <a:moveTo>
                  <a:pt x="0" y="771003"/>
                </a:moveTo>
                <a:lnTo>
                  <a:pt x="1047088" y="771003"/>
                </a:lnTo>
                <a:lnTo>
                  <a:pt x="1047088" y="0"/>
                </a:lnTo>
                <a:lnTo>
                  <a:pt x="0" y="0"/>
                </a:lnTo>
                <a:lnTo>
                  <a:pt x="0" y="771003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1830175" y="4081416"/>
            <a:ext cx="215138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09395" algn="l"/>
              </a:tabLst>
            </a:pPr>
            <a:r>
              <a:rPr dirty="0" sz="2950" spc="5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dirty="0" sz="2950" spc="90">
                <a:solidFill>
                  <a:srgbClr val="FFFFFF"/>
                </a:solidFill>
                <a:latin typeface="PMingLiU"/>
                <a:cs typeface="PMingLiU"/>
              </a:rPr>
              <a:t>主</a:t>
            </a:r>
            <a:r>
              <a:rPr dirty="0" baseline="-19774" sz="4425" spc="15">
                <a:solidFill>
                  <a:srgbClr val="FFFFFF"/>
                </a:solidFill>
                <a:latin typeface="PMingLiU"/>
                <a:cs typeface="PMingLiU"/>
              </a:rPr>
              <a:t>主</a:t>
            </a:r>
            <a:r>
              <a:rPr dirty="0" baseline="-19774" sz="4425">
                <a:solidFill>
                  <a:srgbClr val="FFFFFF"/>
                </a:solidFill>
                <a:latin typeface="PMingLiU"/>
                <a:cs typeface="PMingLiU"/>
              </a:rPr>
              <a:t>	</a:t>
            </a:r>
            <a:r>
              <a:rPr dirty="0" sz="2950" spc="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950" spc="10">
                <a:solidFill>
                  <a:srgbClr val="FFFFFF"/>
                </a:solidFill>
                <a:latin typeface="PMingLiU"/>
                <a:cs typeface="PMingLiU"/>
              </a:rPr>
              <a:t>主</a:t>
            </a:r>
            <a:endParaRPr sz="2950">
              <a:latin typeface="PMingLiU"/>
              <a:cs typeface="PMingLiU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773665" y="3770974"/>
            <a:ext cx="1044553" cy="41997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773665" y="4483117"/>
            <a:ext cx="1044553" cy="41997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773665" y="4483117"/>
            <a:ext cx="1044575" cy="420370"/>
          </a:xfrm>
          <a:custGeom>
            <a:avLst/>
            <a:gdLst/>
            <a:ahLst/>
            <a:cxnLst/>
            <a:rect l="l" t="t" r="r" b="b"/>
            <a:pathLst>
              <a:path w="1044575" h="420370">
                <a:moveTo>
                  <a:pt x="549064" y="0"/>
                </a:moveTo>
                <a:lnTo>
                  <a:pt x="495488" y="0"/>
                </a:lnTo>
                <a:lnTo>
                  <a:pt x="442138" y="2189"/>
                </a:lnTo>
                <a:lnTo>
                  <a:pt x="389466" y="6568"/>
                </a:lnTo>
                <a:lnTo>
                  <a:pt x="337922" y="13137"/>
                </a:lnTo>
                <a:lnTo>
                  <a:pt x="287960" y="21896"/>
                </a:lnTo>
                <a:lnTo>
                  <a:pt x="240030" y="32844"/>
                </a:lnTo>
                <a:lnTo>
                  <a:pt x="194584" y="45982"/>
                </a:lnTo>
                <a:lnTo>
                  <a:pt x="152075" y="61310"/>
                </a:lnTo>
                <a:lnTo>
                  <a:pt x="101383" y="84892"/>
                </a:lnTo>
                <a:lnTo>
                  <a:pt x="60830" y="110544"/>
                </a:lnTo>
                <a:lnTo>
                  <a:pt x="30415" y="137806"/>
                </a:lnTo>
                <a:lnTo>
                  <a:pt x="0" y="195320"/>
                </a:lnTo>
                <a:lnTo>
                  <a:pt x="0" y="224652"/>
                </a:lnTo>
                <a:lnTo>
                  <a:pt x="30415" y="282165"/>
                </a:lnTo>
                <a:lnTo>
                  <a:pt x="60830" y="309427"/>
                </a:lnTo>
                <a:lnTo>
                  <a:pt x="101383" y="335079"/>
                </a:lnTo>
                <a:lnTo>
                  <a:pt x="152075" y="358662"/>
                </a:lnTo>
                <a:lnTo>
                  <a:pt x="194584" y="373989"/>
                </a:lnTo>
                <a:lnTo>
                  <a:pt x="240030" y="387127"/>
                </a:lnTo>
                <a:lnTo>
                  <a:pt x="287960" y="398075"/>
                </a:lnTo>
                <a:lnTo>
                  <a:pt x="337922" y="406834"/>
                </a:lnTo>
                <a:lnTo>
                  <a:pt x="389466" y="413403"/>
                </a:lnTo>
                <a:lnTo>
                  <a:pt x="442138" y="417782"/>
                </a:lnTo>
                <a:lnTo>
                  <a:pt x="495488" y="419972"/>
                </a:lnTo>
                <a:lnTo>
                  <a:pt x="549064" y="419972"/>
                </a:lnTo>
                <a:lnTo>
                  <a:pt x="602414" y="417782"/>
                </a:lnTo>
                <a:lnTo>
                  <a:pt x="655087" y="413403"/>
                </a:lnTo>
                <a:lnTo>
                  <a:pt x="706630" y="406834"/>
                </a:lnTo>
                <a:lnTo>
                  <a:pt x="756592" y="398075"/>
                </a:lnTo>
                <a:lnTo>
                  <a:pt x="804522" y="387127"/>
                </a:lnTo>
                <a:lnTo>
                  <a:pt x="849968" y="373989"/>
                </a:lnTo>
                <a:lnTo>
                  <a:pt x="892478" y="358662"/>
                </a:lnTo>
                <a:lnTo>
                  <a:pt x="943170" y="335079"/>
                </a:lnTo>
                <a:lnTo>
                  <a:pt x="983723" y="309427"/>
                </a:lnTo>
                <a:lnTo>
                  <a:pt x="1014138" y="282165"/>
                </a:lnTo>
                <a:lnTo>
                  <a:pt x="1044553" y="224652"/>
                </a:lnTo>
                <a:lnTo>
                  <a:pt x="1044553" y="195320"/>
                </a:lnTo>
                <a:lnTo>
                  <a:pt x="1034415" y="166218"/>
                </a:lnTo>
                <a:lnTo>
                  <a:pt x="983723" y="110544"/>
                </a:lnTo>
                <a:lnTo>
                  <a:pt x="943170" y="84892"/>
                </a:lnTo>
                <a:lnTo>
                  <a:pt x="892478" y="61310"/>
                </a:lnTo>
                <a:lnTo>
                  <a:pt x="849968" y="45982"/>
                </a:lnTo>
                <a:lnTo>
                  <a:pt x="804522" y="32844"/>
                </a:lnTo>
                <a:lnTo>
                  <a:pt x="756592" y="21896"/>
                </a:lnTo>
                <a:lnTo>
                  <a:pt x="706630" y="13137"/>
                </a:lnTo>
                <a:lnTo>
                  <a:pt x="655087" y="6568"/>
                </a:lnTo>
                <a:lnTo>
                  <a:pt x="602414" y="2189"/>
                </a:lnTo>
                <a:lnTo>
                  <a:pt x="54906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943539" y="5052530"/>
            <a:ext cx="1406525" cy="827405"/>
          </a:xfrm>
          <a:custGeom>
            <a:avLst/>
            <a:gdLst/>
            <a:ahLst/>
            <a:cxnLst/>
            <a:rect l="l" t="t" r="r" b="b"/>
            <a:pathLst>
              <a:path w="1406525" h="827404">
                <a:moveTo>
                  <a:pt x="1406414" y="826933"/>
                </a:moveTo>
                <a:lnTo>
                  <a:pt x="1388361" y="816318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3249408" y="5770738"/>
            <a:ext cx="196850" cy="165100"/>
          </a:xfrm>
          <a:custGeom>
            <a:avLst/>
            <a:gdLst/>
            <a:ahLst/>
            <a:cxnLst/>
            <a:rect l="l" t="t" r="r" b="b"/>
            <a:pathLst>
              <a:path w="196850" h="165100">
                <a:moveTo>
                  <a:pt x="89159" y="0"/>
                </a:moveTo>
                <a:lnTo>
                  <a:pt x="82489" y="98111"/>
                </a:lnTo>
                <a:lnTo>
                  <a:pt x="0" y="151641"/>
                </a:lnTo>
                <a:lnTo>
                  <a:pt x="196224" y="164981"/>
                </a:lnTo>
                <a:lnTo>
                  <a:pt x="89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977503" y="7062374"/>
            <a:ext cx="1416050" cy="331470"/>
          </a:xfrm>
          <a:custGeom>
            <a:avLst/>
            <a:gdLst/>
            <a:ahLst/>
            <a:cxnLst/>
            <a:rect l="l" t="t" r="r" b="b"/>
            <a:pathLst>
              <a:path w="1416050" h="331470">
                <a:moveTo>
                  <a:pt x="1415834" y="331207"/>
                </a:moveTo>
                <a:lnTo>
                  <a:pt x="1395443" y="326437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3310086" y="7293151"/>
            <a:ext cx="191770" cy="171450"/>
          </a:xfrm>
          <a:custGeom>
            <a:avLst/>
            <a:gdLst/>
            <a:ahLst/>
            <a:cxnLst/>
            <a:rect l="l" t="t" r="r" b="b"/>
            <a:pathLst>
              <a:path w="191769" h="171450">
                <a:moveTo>
                  <a:pt x="40072" y="0"/>
                </a:moveTo>
                <a:lnTo>
                  <a:pt x="62856" y="95659"/>
                </a:lnTo>
                <a:lnTo>
                  <a:pt x="0" y="171285"/>
                </a:lnTo>
                <a:lnTo>
                  <a:pt x="191324" y="125712"/>
                </a:lnTo>
                <a:lnTo>
                  <a:pt x="400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994503" y="5161298"/>
            <a:ext cx="1464310" cy="2678430"/>
          </a:xfrm>
          <a:custGeom>
            <a:avLst/>
            <a:gdLst/>
            <a:ahLst/>
            <a:cxnLst/>
            <a:rect l="l" t="t" r="r" b="b"/>
            <a:pathLst>
              <a:path w="1464309" h="2678429">
                <a:moveTo>
                  <a:pt x="1464137" y="0"/>
                </a:moveTo>
                <a:lnTo>
                  <a:pt x="1454092" y="18375"/>
                </a:lnTo>
                <a:lnTo>
                  <a:pt x="0" y="2678225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3350326" y="5063909"/>
            <a:ext cx="161925" cy="196850"/>
          </a:xfrm>
          <a:custGeom>
            <a:avLst/>
            <a:gdLst/>
            <a:ahLst/>
            <a:cxnLst/>
            <a:rect l="l" t="t" r="r" b="b"/>
            <a:pathLst>
              <a:path w="161925" h="196850">
                <a:moveTo>
                  <a:pt x="161555" y="0"/>
                </a:moveTo>
                <a:lnTo>
                  <a:pt x="0" y="112160"/>
                </a:lnTo>
                <a:lnTo>
                  <a:pt x="98269" y="115764"/>
                </a:lnTo>
                <a:lnTo>
                  <a:pt x="154351" y="196542"/>
                </a:lnTo>
                <a:lnTo>
                  <a:pt x="1615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008285" y="3672102"/>
            <a:ext cx="1346835" cy="0"/>
          </a:xfrm>
          <a:custGeom>
            <a:avLst/>
            <a:gdLst/>
            <a:ahLst/>
            <a:cxnLst/>
            <a:rect l="l" t="t" r="r" b="b"/>
            <a:pathLst>
              <a:path w="1346834" h="0">
                <a:moveTo>
                  <a:pt x="1346260" y="0"/>
                </a:moveTo>
                <a:lnTo>
                  <a:pt x="1325318" y="0"/>
                </a:ln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289626" y="3584147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30" h="176529">
                <a:moveTo>
                  <a:pt x="0" y="0"/>
                </a:moveTo>
                <a:lnTo>
                  <a:pt x="43977" y="87955"/>
                </a:ln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4199127" y="8552103"/>
            <a:ext cx="1321760" cy="128451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14604655" y="8939907"/>
            <a:ext cx="5073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>
                <a:solidFill>
                  <a:srgbClr val="FFFFFF"/>
                </a:solidFill>
                <a:latin typeface="Arial"/>
                <a:cs typeface="Arial"/>
              </a:rPr>
              <a:t>ZK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6389291" y="4889903"/>
            <a:ext cx="1047088" cy="104708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389291" y="488990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060864" y="8552103"/>
            <a:ext cx="1321767" cy="128451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6468778" y="8939907"/>
            <a:ext cx="50736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>
                <a:solidFill>
                  <a:srgbClr val="FFFFFF"/>
                </a:solidFill>
                <a:latin typeface="Arial"/>
                <a:cs typeface="Arial"/>
              </a:rPr>
              <a:t>ZK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3986873" y="3327512"/>
            <a:ext cx="4884420" cy="41535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DataSync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DataSync</a:t>
            </a:r>
            <a:endParaRPr sz="2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00"/>
              </a:spcBef>
            </a:pPr>
            <a:r>
              <a:rPr dirty="0" sz="4100" spc="-1355">
                <a:solidFill>
                  <a:srgbClr val="FFFFFF"/>
                </a:solidFill>
                <a:latin typeface="PMingLiU"/>
                <a:cs typeface="PMingLiU"/>
              </a:rPr>
              <a:t>⼊入库</a:t>
            </a:r>
            <a:endParaRPr sz="4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DataSync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DataSync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4860007" y="7991077"/>
            <a:ext cx="0" cy="309880"/>
          </a:xfrm>
          <a:custGeom>
            <a:avLst/>
            <a:gdLst/>
            <a:ahLst/>
            <a:cxnLst/>
            <a:rect l="l" t="t" r="r" b="b"/>
            <a:pathLst>
              <a:path w="0" h="309879">
                <a:moveTo>
                  <a:pt x="0" y="0"/>
                </a:moveTo>
                <a:lnTo>
                  <a:pt x="0" y="309527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4772053" y="8235685"/>
            <a:ext cx="175910" cy="17591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426636" y="4682737"/>
            <a:ext cx="961390" cy="1185545"/>
          </a:xfrm>
          <a:custGeom>
            <a:avLst/>
            <a:gdLst/>
            <a:ahLst/>
            <a:cxnLst/>
            <a:rect l="l" t="t" r="r" b="b"/>
            <a:pathLst>
              <a:path w="961389" h="1185545">
                <a:moveTo>
                  <a:pt x="960969" y="0"/>
                </a:moveTo>
                <a:lnTo>
                  <a:pt x="13190" y="1168779"/>
                </a:lnTo>
                <a:lnTo>
                  <a:pt x="0" y="1185044"/>
                </a:lnTo>
              </a:path>
            </a:pathLst>
          </a:custGeom>
          <a:ln w="41883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356729" y="5761958"/>
            <a:ext cx="179705" cy="192405"/>
          </a:xfrm>
          <a:custGeom>
            <a:avLst/>
            <a:gdLst/>
            <a:ahLst/>
            <a:cxnLst/>
            <a:rect l="l" t="t" r="r" b="b"/>
            <a:pathLst>
              <a:path w="179704" h="192404">
                <a:moveTo>
                  <a:pt x="42480" y="0"/>
                </a:moveTo>
                <a:lnTo>
                  <a:pt x="0" y="192031"/>
                </a:lnTo>
                <a:lnTo>
                  <a:pt x="179113" y="110797"/>
                </a:lnTo>
                <a:lnTo>
                  <a:pt x="83097" y="89557"/>
                </a:lnTo>
                <a:lnTo>
                  <a:pt x="424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038804" y="3351610"/>
            <a:ext cx="2105332" cy="91185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038804" y="3351610"/>
            <a:ext cx="2105660" cy="911860"/>
          </a:xfrm>
          <a:custGeom>
            <a:avLst/>
            <a:gdLst/>
            <a:ahLst/>
            <a:cxnLst/>
            <a:rect l="l" t="t" r="r" b="b"/>
            <a:pathLst>
              <a:path w="2105659" h="911860">
                <a:moveTo>
                  <a:pt x="1865313" y="0"/>
                </a:moveTo>
                <a:lnTo>
                  <a:pt x="241085" y="0"/>
                </a:lnTo>
                <a:lnTo>
                  <a:pt x="194711" y="183"/>
                </a:lnTo>
                <a:lnTo>
                  <a:pt x="127202" y="4963"/>
                </a:lnTo>
                <a:lnTo>
                  <a:pt x="70465" y="25950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671762"/>
                </a:lnTo>
                <a:lnTo>
                  <a:pt x="183" y="717149"/>
                </a:lnTo>
                <a:lnTo>
                  <a:pt x="4967" y="784675"/>
                </a:lnTo>
                <a:lnTo>
                  <a:pt x="25950" y="841394"/>
                </a:lnTo>
                <a:lnTo>
                  <a:pt x="70465" y="885909"/>
                </a:lnTo>
                <a:lnTo>
                  <a:pt x="127185" y="906896"/>
                </a:lnTo>
                <a:lnTo>
                  <a:pt x="194261" y="911676"/>
                </a:lnTo>
                <a:lnTo>
                  <a:pt x="240097" y="911859"/>
                </a:lnTo>
                <a:lnTo>
                  <a:pt x="1864168" y="911859"/>
                </a:lnTo>
                <a:lnTo>
                  <a:pt x="1910622" y="911676"/>
                </a:lnTo>
                <a:lnTo>
                  <a:pt x="1978131" y="906896"/>
                </a:lnTo>
                <a:lnTo>
                  <a:pt x="2034867" y="885909"/>
                </a:lnTo>
                <a:lnTo>
                  <a:pt x="2079382" y="841394"/>
                </a:lnTo>
                <a:lnTo>
                  <a:pt x="2100370" y="784658"/>
                </a:lnTo>
                <a:lnTo>
                  <a:pt x="2105148" y="717599"/>
                </a:lnTo>
                <a:lnTo>
                  <a:pt x="2105332" y="671762"/>
                </a:lnTo>
                <a:lnTo>
                  <a:pt x="2105328" y="240097"/>
                </a:lnTo>
                <a:lnTo>
                  <a:pt x="2105148" y="194710"/>
                </a:lnTo>
                <a:lnTo>
                  <a:pt x="2100364" y="127184"/>
                </a:lnTo>
                <a:lnTo>
                  <a:pt x="2079382" y="70464"/>
                </a:lnTo>
                <a:lnTo>
                  <a:pt x="2034867" y="25950"/>
                </a:lnTo>
                <a:lnTo>
                  <a:pt x="1978148" y="4963"/>
                </a:lnTo>
                <a:lnTo>
                  <a:pt x="1911072" y="183"/>
                </a:lnTo>
                <a:lnTo>
                  <a:pt x="1865313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5976646" y="3486670"/>
            <a:ext cx="1879600" cy="107251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58140">
              <a:lnSpc>
                <a:spcPct val="100000"/>
              </a:lnSpc>
              <a:spcBef>
                <a:spcPts val="675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Canal</a:t>
            </a:r>
            <a:r>
              <a:rPr dirty="0" sz="29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主</a:t>
            </a:r>
            <a:endParaRPr sz="29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950" spc="0">
                <a:solidFill>
                  <a:srgbClr val="FFFFFF"/>
                </a:solidFill>
                <a:latin typeface="Arial"/>
                <a:cs typeface="Arial"/>
              </a:rPr>
              <a:t>Canal</a:t>
            </a:r>
            <a:r>
              <a:rPr dirty="0" sz="29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PMingLiU"/>
                <a:cs typeface="PMingLiU"/>
              </a:rPr>
              <a:t>主</a:t>
            </a:r>
            <a:endParaRPr sz="2950">
              <a:latin typeface="PMingLiU"/>
              <a:cs typeface="PMingLiU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038804" y="5366708"/>
            <a:ext cx="2105332" cy="91185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5976646" y="5528492"/>
            <a:ext cx="1879600" cy="101028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358140">
              <a:lnSpc>
                <a:spcPct val="100000"/>
              </a:lnSpc>
              <a:spcBef>
                <a:spcPts val="430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Canal</a:t>
            </a:r>
            <a:r>
              <a:rPr dirty="0" sz="29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备</a:t>
            </a:r>
            <a:endParaRPr sz="2950">
              <a:latin typeface="Microsoft JhengHei UI"/>
              <a:cs typeface="Microsoft JhengHei U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2950" spc="0">
                <a:solidFill>
                  <a:srgbClr val="FFFFFF"/>
                </a:solidFill>
                <a:latin typeface="Arial"/>
                <a:cs typeface="Arial"/>
              </a:rPr>
              <a:t>Canal</a:t>
            </a:r>
            <a:r>
              <a:rPr dirty="0" sz="29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10">
                <a:solidFill>
                  <a:srgbClr val="FFFFFF"/>
                </a:solidFill>
                <a:latin typeface="PMingLiU"/>
                <a:cs typeface="PMingLiU"/>
              </a:rPr>
              <a:t>备</a:t>
            </a:r>
            <a:endParaRPr sz="29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0165" y="479431"/>
            <a:ext cx="888682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135"/>
              <a:t> 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25"/>
              <a:t>架构</a:t>
            </a:r>
          </a:p>
        </p:txBody>
      </p:sp>
      <p:sp>
        <p:nvSpPr>
          <p:cNvPr id="4" name="object 4"/>
          <p:cNvSpPr/>
          <p:nvPr/>
        </p:nvSpPr>
        <p:spPr>
          <a:xfrm>
            <a:off x="4532294" y="4920572"/>
            <a:ext cx="2378068" cy="1342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32294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8" y="0"/>
                </a:moveTo>
                <a:lnTo>
                  <a:pt x="309229" y="0"/>
                </a:lnTo>
                <a:lnTo>
                  <a:pt x="249664" y="235"/>
                </a:lnTo>
                <a:lnTo>
                  <a:pt x="202443" y="1885"/>
                </a:lnTo>
                <a:lnTo>
                  <a:pt x="163101" y="6364"/>
                </a:lnTo>
                <a:lnTo>
                  <a:pt x="90352" y="33274"/>
                </a:lnTo>
                <a:lnTo>
                  <a:pt x="58706" y="58706"/>
                </a:lnTo>
                <a:lnTo>
                  <a:pt x="33274" y="90352"/>
                </a:lnTo>
                <a:lnTo>
                  <a:pt x="15086" y="127177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5" y="1034753"/>
                </a:lnTo>
                <a:lnTo>
                  <a:pt x="235" y="1092949"/>
                </a:lnTo>
                <a:lnTo>
                  <a:pt x="1885" y="1140171"/>
                </a:lnTo>
                <a:lnTo>
                  <a:pt x="6369" y="1179534"/>
                </a:lnTo>
                <a:lnTo>
                  <a:pt x="33274" y="1252262"/>
                </a:lnTo>
                <a:lnTo>
                  <a:pt x="58706" y="1283907"/>
                </a:lnTo>
                <a:lnTo>
                  <a:pt x="90352" y="1309340"/>
                </a:lnTo>
                <a:lnTo>
                  <a:pt x="127177" y="1327528"/>
                </a:lnTo>
                <a:lnTo>
                  <a:pt x="202272" y="1340728"/>
                </a:lnTo>
                <a:lnTo>
                  <a:pt x="249087" y="1342378"/>
                </a:lnTo>
                <a:lnTo>
                  <a:pt x="307860" y="1342614"/>
                </a:lnTo>
                <a:lnTo>
                  <a:pt x="2068839" y="1342614"/>
                </a:lnTo>
                <a:lnTo>
                  <a:pt x="2128404" y="1342378"/>
                </a:lnTo>
                <a:lnTo>
                  <a:pt x="2175625" y="1340728"/>
                </a:lnTo>
                <a:lnTo>
                  <a:pt x="2214967" y="1336250"/>
                </a:lnTo>
                <a:lnTo>
                  <a:pt x="2287716" y="1309340"/>
                </a:lnTo>
                <a:lnTo>
                  <a:pt x="2319361" y="1283907"/>
                </a:lnTo>
                <a:lnTo>
                  <a:pt x="2344794" y="1252262"/>
                </a:lnTo>
                <a:lnTo>
                  <a:pt x="2362982" y="1215437"/>
                </a:lnTo>
                <a:lnTo>
                  <a:pt x="2376183" y="1140342"/>
                </a:lnTo>
                <a:lnTo>
                  <a:pt x="2377833" y="1093527"/>
                </a:lnTo>
                <a:lnTo>
                  <a:pt x="2378068" y="1034753"/>
                </a:lnTo>
                <a:lnTo>
                  <a:pt x="2378063" y="307860"/>
                </a:lnTo>
                <a:lnTo>
                  <a:pt x="2377833" y="249664"/>
                </a:lnTo>
                <a:lnTo>
                  <a:pt x="2376183" y="202443"/>
                </a:lnTo>
                <a:lnTo>
                  <a:pt x="2371699" y="163080"/>
                </a:lnTo>
                <a:lnTo>
                  <a:pt x="2344794" y="90352"/>
                </a:lnTo>
                <a:lnTo>
                  <a:pt x="2319361" y="58706"/>
                </a:lnTo>
                <a:lnTo>
                  <a:pt x="2287716" y="33274"/>
                </a:lnTo>
                <a:lnTo>
                  <a:pt x="2250891" y="15086"/>
                </a:lnTo>
                <a:lnTo>
                  <a:pt x="2175796" y="1885"/>
                </a:lnTo>
                <a:lnTo>
                  <a:pt x="2128981" y="235"/>
                </a:lnTo>
                <a:lnTo>
                  <a:pt x="2070208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19086" y="5337922"/>
            <a:ext cx="15976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19440" y="4920572"/>
            <a:ext cx="2378069" cy="1342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19440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9" y="0"/>
                </a:moveTo>
                <a:lnTo>
                  <a:pt x="309230" y="0"/>
                </a:lnTo>
                <a:lnTo>
                  <a:pt x="249665" y="235"/>
                </a:lnTo>
                <a:lnTo>
                  <a:pt x="202444" y="1885"/>
                </a:lnTo>
                <a:lnTo>
                  <a:pt x="163102" y="6364"/>
                </a:lnTo>
                <a:lnTo>
                  <a:pt x="90353" y="33274"/>
                </a:lnTo>
                <a:lnTo>
                  <a:pt x="58708" y="58706"/>
                </a:lnTo>
                <a:lnTo>
                  <a:pt x="33275" y="90352"/>
                </a:lnTo>
                <a:lnTo>
                  <a:pt x="15087" y="127177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5" y="1034754"/>
                </a:lnTo>
                <a:lnTo>
                  <a:pt x="235" y="1092949"/>
                </a:lnTo>
                <a:lnTo>
                  <a:pt x="1885" y="1140171"/>
                </a:lnTo>
                <a:lnTo>
                  <a:pt x="6370" y="1179534"/>
                </a:lnTo>
                <a:lnTo>
                  <a:pt x="33275" y="1252262"/>
                </a:lnTo>
                <a:lnTo>
                  <a:pt x="58708" y="1283907"/>
                </a:lnTo>
                <a:lnTo>
                  <a:pt x="90353" y="1309340"/>
                </a:lnTo>
                <a:lnTo>
                  <a:pt x="127178" y="1327528"/>
                </a:lnTo>
                <a:lnTo>
                  <a:pt x="202273" y="1340728"/>
                </a:lnTo>
                <a:lnTo>
                  <a:pt x="249088" y="1342378"/>
                </a:lnTo>
                <a:lnTo>
                  <a:pt x="307861" y="1342614"/>
                </a:lnTo>
                <a:lnTo>
                  <a:pt x="2068839" y="1342614"/>
                </a:lnTo>
                <a:lnTo>
                  <a:pt x="2128404" y="1342378"/>
                </a:lnTo>
                <a:lnTo>
                  <a:pt x="2175626" y="1340728"/>
                </a:lnTo>
                <a:lnTo>
                  <a:pt x="2214968" y="1336250"/>
                </a:lnTo>
                <a:lnTo>
                  <a:pt x="2287717" y="1309340"/>
                </a:lnTo>
                <a:lnTo>
                  <a:pt x="2319363" y="1283907"/>
                </a:lnTo>
                <a:lnTo>
                  <a:pt x="2344795" y="1252262"/>
                </a:lnTo>
                <a:lnTo>
                  <a:pt x="2362983" y="1215437"/>
                </a:lnTo>
                <a:lnTo>
                  <a:pt x="2376184" y="1140342"/>
                </a:lnTo>
                <a:lnTo>
                  <a:pt x="2377834" y="1093527"/>
                </a:lnTo>
                <a:lnTo>
                  <a:pt x="2378069" y="1034754"/>
                </a:lnTo>
                <a:lnTo>
                  <a:pt x="2378064" y="307860"/>
                </a:lnTo>
                <a:lnTo>
                  <a:pt x="2377834" y="249664"/>
                </a:lnTo>
                <a:lnTo>
                  <a:pt x="2376184" y="202443"/>
                </a:lnTo>
                <a:lnTo>
                  <a:pt x="2371700" y="163080"/>
                </a:lnTo>
                <a:lnTo>
                  <a:pt x="2344795" y="90352"/>
                </a:lnTo>
                <a:lnTo>
                  <a:pt x="2319363" y="58706"/>
                </a:lnTo>
                <a:lnTo>
                  <a:pt x="2287717" y="33274"/>
                </a:lnTo>
                <a:lnTo>
                  <a:pt x="2250892" y="15086"/>
                </a:lnTo>
                <a:lnTo>
                  <a:pt x="2175797" y="1885"/>
                </a:lnTo>
                <a:lnTo>
                  <a:pt x="2128982" y="235"/>
                </a:lnTo>
                <a:lnTo>
                  <a:pt x="20702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09051" y="5337922"/>
            <a:ext cx="15976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06588" y="4920572"/>
            <a:ext cx="2378069" cy="13426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06588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7" y="0"/>
                </a:moveTo>
                <a:lnTo>
                  <a:pt x="309234" y="0"/>
                </a:lnTo>
                <a:lnTo>
                  <a:pt x="249664" y="235"/>
                </a:lnTo>
                <a:lnTo>
                  <a:pt x="202440" y="1885"/>
                </a:lnTo>
                <a:lnTo>
                  <a:pt x="163099" y="6364"/>
                </a:lnTo>
                <a:lnTo>
                  <a:pt x="90352" y="33274"/>
                </a:lnTo>
                <a:lnTo>
                  <a:pt x="58707" y="58706"/>
                </a:lnTo>
                <a:lnTo>
                  <a:pt x="33274" y="90352"/>
                </a:lnTo>
                <a:lnTo>
                  <a:pt x="15086" y="127177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7" y="1035276"/>
                </a:lnTo>
                <a:lnTo>
                  <a:pt x="235" y="1092949"/>
                </a:lnTo>
                <a:lnTo>
                  <a:pt x="1885" y="1140171"/>
                </a:lnTo>
                <a:lnTo>
                  <a:pt x="6369" y="1179534"/>
                </a:lnTo>
                <a:lnTo>
                  <a:pt x="33274" y="1252262"/>
                </a:lnTo>
                <a:lnTo>
                  <a:pt x="58707" y="1283907"/>
                </a:lnTo>
                <a:lnTo>
                  <a:pt x="90352" y="1309340"/>
                </a:lnTo>
                <a:lnTo>
                  <a:pt x="127178" y="1327528"/>
                </a:lnTo>
                <a:lnTo>
                  <a:pt x="202269" y="1340728"/>
                </a:lnTo>
                <a:lnTo>
                  <a:pt x="249085" y="1342378"/>
                </a:lnTo>
                <a:lnTo>
                  <a:pt x="307862" y="1342614"/>
                </a:lnTo>
                <a:lnTo>
                  <a:pt x="2068835" y="1342614"/>
                </a:lnTo>
                <a:lnTo>
                  <a:pt x="2128405" y="1342378"/>
                </a:lnTo>
                <a:lnTo>
                  <a:pt x="2175629" y="1340728"/>
                </a:lnTo>
                <a:lnTo>
                  <a:pt x="2214970" y="1336250"/>
                </a:lnTo>
                <a:lnTo>
                  <a:pt x="2287716" y="1309340"/>
                </a:lnTo>
                <a:lnTo>
                  <a:pt x="2319361" y="1283907"/>
                </a:lnTo>
                <a:lnTo>
                  <a:pt x="2344794" y="1252262"/>
                </a:lnTo>
                <a:lnTo>
                  <a:pt x="2362983" y="1215437"/>
                </a:lnTo>
                <a:lnTo>
                  <a:pt x="2376186" y="1140342"/>
                </a:lnTo>
                <a:lnTo>
                  <a:pt x="2377836" y="1093527"/>
                </a:lnTo>
                <a:lnTo>
                  <a:pt x="2378069" y="1035276"/>
                </a:lnTo>
                <a:lnTo>
                  <a:pt x="2378066" y="307860"/>
                </a:lnTo>
                <a:lnTo>
                  <a:pt x="2377836" y="249664"/>
                </a:lnTo>
                <a:lnTo>
                  <a:pt x="2376186" y="202443"/>
                </a:lnTo>
                <a:lnTo>
                  <a:pt x="2371701" y="163080"/>
                </a:lnTo>
                <a:lnTo>
                  <a:pt x="2344794" y="90352"/>
                </a:lnTo>
                <a:lnTo>
                  <a:pt x="2319361" y="58706"/>
                </a:lnTo>
                <a:lnTo>
                  <a:pt x="2287716" y="33274"/>
                </a:lnTo>
                <a:lnTo>
                  <a:pt x="2250892" y="15086"/>
                </a:lnTo>
                <a:lnTo>
                  <a:pt x="2175800" y="1885"/>
                </a:lnTo>
                <a:lnTo>
                  <a:pt x="2128984" y="235"/>
                </a:lnTo>
                <a:lnTo>
                  <a:pt x="207020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699015" y="5337922"/>
            <a:ext cx="15976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193734" y="4920572"/>
            <a:ext cx="2378069" cy="13426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193734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9" y="0"/>
                </a:moveTo>
                <a:lnTo>
                  <a:pt x="309236" y="0"/>
                </a:lnTo>
                <a:lnTo>
                  <a:pt x="249666" y="235"/>
                </a:lnTo>
                <a:lnTo>
                  <a:pt x="202442" y="1885"/>
                </a:lnTo>
                <a:lnTo>
                  <a:pt x="163101" y="6364"/>
                </a:lnTo>
                <a:lnTo>
                  <a:pt x="90355" y="33274"/>
                </a:lnTo>
                <a:lnTo>
                  <a:pt x="58710" y="58706"/>
                </a:lnTo>
                <a:lnTo>
                  <a:pt x="33277" y="90352"/>
                </a:lnTo>
                <a:lnTo>
                  <a:pt x="15088" y="127177"/>
                </a:lnTo>
                <a:lnTo>
                  <a:pt x="1886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9" y="1035798"/>
                </a:lnTo>
                <a:lnTo>
                  <a:pt x="235" y="1092949"/>
                </a:lnTo>
                <a:lnTo>
                  <a:pt x="1886" y="1140171"/>
                </a:lnTo>
                <a:lnTo>
                  <a:pt x="6370" y="1179534"/>
                </a:lnTo>
                <a:lnTo>
                  <a:pt x="33277" y="1252262"/>
                </a:lnTo>
                <a:lnTo>
                  <a:pt x="58710" y="1283907"/>
                </a:lnTo>
                <a:lnTo>
                  <a:pt x="90355" y="1309340"/>
                </a:lnTo>
                <a:lnTo>
                  <a:pt x="127179" y="1327528"/>
                </a:lnTo>
                <a:lnTo>
                  <a:pt x="202271" y="1340728"/>
                </a:lnTo>
                <a:lnTo>
                  <a:pt x="249087" y="1342378"/>
                </a:lnTo>
                <a:lnTo>
                  <a:pt x="307864" y="1342614"/>
                </a:lnTo>
                <a:lnTo>
                  <a:pt x="2068837" y="1342614"/>
                </a:lnTo>
                <a:lnTo>
                  <a:pt x="2128403" y="1342378"/>
                </a:lnTo>
                <a:lnTo>
                  <a:pt x="2175627" y="1340728"/>
                </a:lnTo>
                <a:lnTo>
                  <a:pt x="2214971" y="1336250"/>
                </a:lnTo>
                <a:lnTo>
                  <a:pt x="2287718" y="1309340"/>
                </a:lnTo>
                <a:lnTo>
                  <a:pt x="2319363" y="1283907"/>
                </a:lnTo>
                <a:lnTo>
                  <a:pt x="2344797" y="1252262"/>
                </a:lnTo>
                <a:lnTo>
                  <a:pt x="2362985" y="1215437"/>
                </a:lnTo>
                <a:lnTo>
                  <a:pt x="2376188" y="1140342"/>
                </a:lnTo>
                <a:lnTo>
                  <a:pt x="2377838" y="1093527"/>
                </a:lnTo>
                <a:lnTo>
                  <a:pt x="2378069" y="1035798"/>
                </a:lnTo>
                <a:lnTo>
                  <a:pt x="2378068" y="307860"/>
                </a:lnTo>
                <a:lnTo>
                  <a:pt x="2377838" y="249664"/>
                </a:lnTo>
                <a:lnTo>
                  <a:pt x="2376188" y="202443"/>
                </a:lnTo>
                <a:lnTo>
                  <a:pt x="2371703" y="163080"/>
                </a:lnTo>
                <a:lnTo>
                  <a:pt x="2344797" y="90352"/>
                </a:lnTo>
                <a:lnTo>
                  <a:pt x="2319363" y="58706"/>
                </a:lnTo>
                <a:lnTo>
                  <a:pt x="2287718" y="33274"/>
                </a:lnTo>
                <a:lnTo>
                  <a:pt x="2250894" y="15086"/>
                </a:lnTo>
                <a:lnTo>
                  <a:pt x="2175798" y="1885"/>
                </a:lnTo>
                <a:lnTo>
                  <a:pt x="2128981" y="235"/>
                </a:lnTo>
                <a:lnTo>
                  <a:pt x="20702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3557567" y="5337922"/>
            <a:ext cx="1659889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84095" y="2877950"/>
            <a:ext cx="2735912" cy="880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82034" y="9120995"/>
            <a:ext cx="3264216" cy="7516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82035" y="9120995"/>
            <a:ext cx="3264535" cy="751840"/>
          </a:xfrm>
          <a:custGeom>
            <a:avLst/>
            <a:gdLst/>
            <a:ahLst/>
            <a:cxnLst/>
            <a:rect l="l" t="t" r="r" b="b"/>
            <a:pathLst>
              <a:path w="3264534" h="751840">
                <a:moveTo>
                  <a:pt x="1632177" y="0"/>
                </a:moveTo>
                <a:lnTo>
                  <a:pt x="1577634" y="207"/>
                </a:lnTo>
                <a:lnTo>
                  <a:pt x="1468883" y="1872"/>
                </a:lnTo>
                <a:lnTo>
                  <a:pt x="1360717" y="5201"/>
                </a:lnTo>
                <a:lnTo>
                  <a:pt x="1253527" y="10195"/>
                </a:lnTo>
                <a:lnTo>
                  <a:pt x="1147705" y="16853"/>
                </a:lnTo>
                <a:lnTo>
                  <a:pt x="1043640" y="25176"/>
                </a:lnTo>
                <a:lnTo>
                  <a:pt x="941723" y="35164"/>
                </a:lnTo>
                <a:lnTo>
                  <a:pt x="842345" y="46816"/>
                </a:lnTo>
                <a:lnTo>
                  <a:pt x="793730" y="53266"/>
                </a:lnTo>
                <a:lnTo>
                  <a:pt x="745897" y="60132"/>
                </a:lnTo>
                <a:lnTo>
                  <a:pt x="698893" y="67415"/>
                </a:lnTo>
                <a:lnTo>
                  <a:pt x="652768" y="75114"/>
                </a:lnTo>
                <a:lnTo>
                  <a:pt x="607571" y="83229"/>
                </a:lnTo>
                <a:lnTo>
                  <a:pt x="563350" y="91760"/>
                </a:lnTo>
                <a:lnTo>
                  <a:pt x="520155" y="100707"/>
                </a:lnTo>
                <a:lnTo>
                  <a:pt x="478033" y="110070"/>
                </a:lnTo>
                <a:lnTo>
                  <a:pt x="416420" y="125043"/>
                </a:lnTo>
                <a:lnTo>
                  <a:pt x="359056" y="140584"/>
                </a:lnTo>
                <a:lnTo>
                  <a:pt x="305941" y="156652"/>
                </a:lnTo>
                <a:lnTo>
                  <a:pt x="257075" y="173206"/>
                </a:lnTo>
                <a:lnTo>
                  <a:pt x="212459" y="190205"/>
                </a:lnTo>
                <a:lnTo>
                  <a:pt x="172091" y="207610"/>
                </a:lnTo>
                <a:lnTo>
                  <a:pt x="135973" y="225380"/>
                </a:lnTo>
                <a:lnTo>
                  <a:pt x="76485" y="261852"/>
                </a:lnTo>
                <a:lnTo>
                  <a:pt x="33993" y="299296"/>
                </a:lnTo>
                <a:lnTo>
                  <a:pt x="8498" y="337389"/>
                </a:lnTo>
                <a:lnTo>
                  <a:pt x="0" y="375803"/>
                </a:lnTo>
                <a:lnTo>
                  <a:pt x="2124" y="395034"/>
                </a:lnTo>
                <a:lnTo>
                  <a:pt x="19121" y="433330"/>
                </a:lnTo>
                <a:lnTo>
                  <a:pt x="53114" y="471139"/>
                </a:lnTo>
                <a:lnTo>
                  <a:pt x="104104" y="508137"/>
                </a:lnTo>
                <a:lnTo>
                  <a:pt x="172091" y="544001"/>
                </a:lnTo>
                <a:lnTo>
                  <a:pt x="212459" y="561406"/>
                </a:lnTo>
                <a:lnTo>
                  <a:pt x="257075" y="578405"/>
                </a:lnTo>
                <a:lnTo>
                  <a:pt x="305941" y="594959"/>
                </a:lnTo>
                <a:lnTo>
                  <a:pt x="359056" y="611027"/>
                </a:lnTo>
                <a:lnTo>
                  <a:pt x="416420" y="626567"/>
                </a:lnTo>
                <a:lnTo>
                  <a:pt x="478033" y="641541"/>
                </a:lnTo>
                <a:lnTo>
                  <a:pt x="520155" y="650904"/>
                </a:lnTo>
                <a:lnTo>
                  <a:pt x="563350" y="659851"/>
                </a:lnTo>
                <a:lnTo>
                  <a:pt x="607571" y="668382"/>
                </a:lnTo>
                <a:lnTo>
                  <a:pt x="652768" y="676497"/>
                </a:lnTo>
                <a:lnTo>
                  <a:pt x="698893" y="684196"/>
                </a:lnTo>
                <a:lnTo>
                  <a:pt x="745897" y="691479"/>
                </a:lnTo>
                <a:lnTo>
                  <a:pt x="793730" y="698345"/>
                </a:lnTo>
                <a:lnTo>
                  <a:pt x="842345" y="704795"/>
                </a:lnTo>
                <a:lnTo>
                  <a:pt x="891692" y="710830"/>
                </a:lnTo>
                <a:lnTo>
                  <a:pt x="992388" y="721649"/>
                </a:lnTo>
                <a:lnTo>
                  <a:pt x="1095428" y="730805"/>
                </a:lnTo>
                <a:lnTo>
                  <a:pt x="1200421" y="738295"/>
                </a:lnTo>
                <a:lnTo>
                  <a:pt x="1306975" y="744122"/>
                </a:lnTo>
                <a:lnTo>
                  <a:pt x="1414702" y="748283"/>
                </a:lnTo>
                <a:lnTo>
                  <a:pt x="1523210" y="750780"/>
                </a:lnTo>
                <a:lnTo>
                  <a:pt x="1632108" y="751612"/>
                </a:lnTo>
                <a:lnTo>
                  <a:pt x="1741006" y="750780"/>
                </a:lnTo>
                <a:lnTo>
                  <a:pt x="1849514" y="748283"/>
                </a:lnTo>
                <a:lnTo>
                  <a:pt x="1957241" y="744122"/>
                </a:lnTo>
                <a:lnTo>
                  <a:pt x="2063795" y="738295"/>
                </a:lnTo>
                <a:lnTo>
                  <a:pt x="2168788" y="730805"/>
                </a:lnTo>
                <a:lnTo>
                  <a:pt x="2271827" y="721649"/>
                </a:lnTo>
                <a:lnTo>
                  <a:pt x="2372523" y="710830"/>
                </a:lnTo>
                <a:lnTo>
                  <a:pt x="2421871" y="704795"/>
                </a:lnTo>
                <a:lnTo>
                  <a:pt x="2470486" y="698345"/>
                </a:lnTo>
                <a:lnTo>
                  <a:pt x="2518319" y="691479"/>
                </a:lnTo>
                <a:lnTo>
                  <a:pt x="2565323" y="684196"/>
                </a:lnTo>
                <a:lnTo>
                  <a:pt x="2611448" y="676497"/>
                </a:lnTo>
                <a:lnTo>
                  <a:pt x="2656645" y="668382"/>
                </a:lnTo>
                <a:lnTo>
                  <a:pt x="2700866" y="659851"/>
                </a:lnTo>
                <a:lnTo>
                  <a:pt x="2744061" y="650904"/>
                </a:lnTo>
                <a:lnTo>
                  <a:pt x="2786183" y="641541"/>
                </a:lnTo>
                <a:lnTo>
                  <a:pt x="2847796" y="626567"/>
                </a:lnTo>
                <a:lnTo>
                  <a:pt x="2905160" y="611027"/>
                </a:lnTo>
                <a:lnTo>
                  <a:pt x="2958275" y="594959"/>
                </a:lnTo>
                <a:lnTo>
                  <a:pt x="3007140" y="578405"/>
                </a:lnTo>
                <a:lnTo>
                  <a:pt x="3051757" y="561406"/>
                </a:lnTo>
                <a:lnTo>
                  <a:pt x="3092124" y="544001"/>
                </a:lnTo>
                <a:lnTo>
                  <a:pt x="3128242" y="526231"/>
                </a:lnTo>
                <a:lnTo>
                  <a:pt x="3187731" y="489759"/>
                </a:lnTo>
                <a:lnTo>
                  <a:pt x="3230222" y="452315"/>
                </a:lnTo>
                <a:lnTo>
                  <a:pt x="3255717" y="414223"/>
                </a:lnTo>
                <a:lnTo>
                  <a:pt x="3264216" y="375808"/>
                </a:lnTo>
                <a:lnTo>
                  <a:pt x="3262091" y="356577"/>
                </a:lnTo>
                <a:lnTo>
                  <a:pt x="3245094" y="318282"/>
                </a:lnTo>
                <a:lnTo>
                  <a:pt x="3211101" y="280473"/>
                </a:lnTo>
                <a:lnTo>
                  <a:pt x="3160111" y="243474"/>
                </a:lnTo>
                <a:lnTo>
                  <a:pt x="3092124" y="207610"/>
                </a:lnTo>
                <a:lnTo>
                  <a:pt x="3051757" y="190205"/>
                </a:lnTo>
                <a:lnTo>
                  <a:pt x="3007140" y="173206"/>
                </a:lnTo>
                <a:lnTo>
                  <a:pt x="2958275" y="156652"/>
                </a:lnTo>
                <a:lnTo>
                  <a:pt x="2905160" y="140584"/>
                </a:lnTo>
                <a:lnTo>
                  <a:pt x="2847796" y="125043"/>
                </a:lnTo>
                <a:lnTo>
                  <a:pt x="2786183" y="110070"/>
                </a:lnTo>
                <a:lnTo>
                  <a:pt x="2744061" y="100707"/>
                </a:lnTo>
                <a:lnTo>
                  <a:pt x="2700866" y="91760"/>
                </a:lnTo>
                <a:lnTo>
                  <a:pt x="2656645" y="83229"/>
                </a:lnTo>
                <a:lnTo>
                  <a:pt x="2611448" y="75114"/>
                </a:lnTo>
                <a:lnTo>
                  <a:pt x="2565323" y="67415"/>
                </a:lnTo>
                <a:lnTo>
                  <a:pt x="2518319" y="60132"/>
                </a:lnTo>
                <a:lnTo>
                  <a:pt x="2470486" y="53266"/>
                </a:lnTo>
                <a:lnTo>
                  <a:pt x="2421871" y="46816"/>
                </a:lnTo>
                <a:lnTo>
                  <a:pt x="2322493" y="35164"/>
                </a:lnTo>
                <a:lnTo>
                  <a:pt x="2220576" y="25176"/>
                </a:lnTo>
                <a:lnTo>
                  <a:pt x="2116511" y="16853"/>
                </a:lnTo>
                <a:lnTo>
                  <a:pt x="2010689" y="10195"/>
                </a:lnTo>
                <a:lnTo>
                  <a:pt x="1903499" y="5201"/>
                </a:lnTo>
                <a:lnTo>
                  <a:pt x="1795333" y="1872"/>
                </a:lnTo>
                <a:lnTo>
                  <a:pt x="1686581" y="207"/>
                </a:lnTo>
                <a:lnTo>
                  <a:pt x="163217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82035" y="7840848"/>
            <a:ext cx="3264216" cy="17155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82035" y="7840848"/>
            <a:ext cx="3264535" cy="1715770"/>
          </a:xfrm>
          <a:custGeom>
            <a:avLst/>
            <a:gdLst/>
            <a:ahLst/>
            <a:cxnLst/>
            <a:rect l="l" t="t" r="r" b="b"/>
            <a:pathLst>
              <a:path w="3264534" h="1715770">
                <a:moveTo>
                  <a:pt x="0" y="1715506"/>
                </a:moveTo>
                <a:lnTo>
                  <a:pt x="3264216" y="1715506"/>
                </a:lnTo>
                <a:lnTo>
                  <a:pt x="3264216" y="0"/>
                </a:lnTo>
                <a:lnTo>
                  <a:pt x="0" y="0"/>
                </a:lnTo>
                <a:lnTo>
                  <a:pt x="0" y="1715506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76843" y="7423857"/>
            <a:ext cx="3900977" cy="29387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76843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10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421689" y="9002732"/>
            <a:ext cx="1193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02990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09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29137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09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464701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09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06509" y="9903228"/>
            <a:ext cx="364871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038225" algn="l"/>
                <a:tab pos="2064385" algn="l"/>
                <a:tab pos="3300095" algn="l"/>
              </a:tabLst>
            </a:pPr>
            <a:r>
              <a:rPr dirty="0" sz="2600" spc="-1050" b="1">
                <a:solidFill>
                  <a:srgbClr val="FFFFFF"/>
                </a:solidFill>
                <a:latin typeface="Microsoft JhengHei UI"/>
                <a:cs typeface="Microsoft JhengHei UI"/>
              </a:rPr>
              <a:t>海海</a:t>
            </a:r>
            <a:r>
              <a:rPr dirty="0" sz="2600" spc="-105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津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06509" y="8022657"/>
            <a:ext cx="3648710" cy="183705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1038225" algn="l"/>
                <a:tab pos="2064385" algn="l"/>
                <a:tab pos="3300095" algn="l"/>
              </a:tabLst>
            </a:pP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北北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成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⼴广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南</a:t>
            </a:r>
            <a:endParaRPr sz="2600">
              <a:latin typeface="Microsoft JhengHei UI"/>
              <a:cs typeface="Microsoft JhengHei UI"/>
            </a:endParaRPr>
          </a:p>
          <a:p>
            <a:pPr marL="12700">
              <a:lnSpc>
                <a:spcPts val="2540"/>
              </a:lnSpc>
              <a:spcBef>
                <a:spcPts val="585"/>
              </a:spcBef>
              <a:tabLst>
                <a:tab pos="1038225" algn="l"/>
                <a:tab pos="2064385" algn="l"/>
                <a:tab pos="3300095" algn="l"/>
              </a:tabLst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京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都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宁</a:t>
            </a:r>
            <a:endParaRPr sz="2600">
              <a:latin typeface="Microsoft JhengHei UI"/>
              <a:cs typeface="Microsoft JhengHei UI"/>
            </a:endParaRPr>
          </a:p>
          <a:p>
            <a:pPr marL="1153795">
              <a:lnSpc>
                <a:spcPts val="4320"/>
              </a:lnSpc>
              <a:tabLst>
                <a:tab pos="2179955" algn="l"/>
                <a:tab pos="2598420" algn="l"/>
                <a:tab pos="3415665" algn="l"/>
              </a:tabLst>
            </a:pP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|	|	</a:t>
            </a:r>
            <a:r>
              <a:rPr dirty="0" baseline="17615" sz="6150" spc="22" b="1">
                <a:solidFill>
                  <a:srgbClr val="FFFFFF"/>
                </a:solidFill>
                <a:latin typeface="Arial"/>
                <a:cs typeface="Arial"/>
              </a:rPr>
              <a:t>…	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3100"/>
              </a:lnSpc>
              <a:tabLst>
                <a:tab pos="1038225" algn="l"/>
                <a:tab pos="2064385" algn="l"/>
                <a:tab pos="3300095" algn="l"/>
              </a:tabLst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上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杭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郑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天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02296" y="7442570"/>
            <a:ext cx="18275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Searc</a:t>
            </a: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29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306588" y="8027293"/>
            <a:ext cx="2378069" cy="13426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306588" y="8027293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7" y="0"/>
                </a:moveTo>
                <a:lnTo>
                  <a:pt x="309234" y="0"/>
                </a:lnTo>
                <a:lnTo>
                  <a:pt x="249664" y="235"/>
                </a:lnTo>
                <a:lnTo>
                  <a:pt x="202440" y="1885"/>
                </a:lnTo>
                <a:lnTo>
                  <a:pt x="163099" y="6364"/>
                </a:lnTo>
                <a:lnTo>
                  <a:pt x="90352" y="33274"/>
                </a:lnTo>
                <a:lnTo>
                  <a:pt x="58707" y="58707"/>
                </a:lnTo>
                <a:lnTo>
                  <a:pt x="33274" y="90352"/>
                </a:lnTo>
                <a:lnTo>
                  <a:pt x="15086" y="127178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7" y="1035276"/>
                </a:lnTo>
                <a:lnTo>
                  <a:pt x="235" y="1092949"/>
                </a:lnTo>
                <a:lnTo>
                  <a:pt x="1885" y="1140171"/>
                </a:lnTo>
                <a:lnTo>
                  <a:pt x="6369" y="1179534"/>
                </a:lnTo>
                <a:lnTo>
                  <a:pt x="33274" y="1252262"/>
                </a:lnTo>
                <a:lnTo>
                  <a:pt x="58707" y="1283907"/>
                </a:lnTo>
                <a:lnTo>
                  <a:pt x="90352" y="1309340"/>
                </a:lnTo>
                <a:lnTo>
                  <a:pt x="127178" y="1327528"/>
                </a:lnTo>
                <a:lnTo>
                  <a:pt x="202269" y="1340729"/>
                </a:lnTo>
                <a:lnTo>
                  <a:pt x="249085" y="1342379"/>
                </a:lnTo>
                <a:lnTo>
                  <a:pt x="307862" y="1342615"/>
                </a:lnTo>
                <a:lnTo>
                  <a:pt x="2068835" y="1342615"/>
                </a:lnTo>
                <a:lnTo>
                  <a:pt x="2128405" y="1342379"/>
                </a:lnTo>
                <a:lnTo>
                  <a:pt x="2175629" y="1340729"/>
                </a:lnTo>
                <a:lnTo>
                  <a:pt x="2214970" y="1336250"/>
                </a:lnTo>
                <a:lnTo>
                  <a:pt x="2287716" y="1309340"/>
                </a:lnTo>
                <a:lnTo>
                  <a:pt x="2319361" y="1283907"/>
                </a:lnTo>
                <a:lnTo>
                  <a:pt x="2344794" y="1252262"/>
                </a:lnTo>
                <a:lnTo>
                  <a:pt x="2362983" y="1215437"/>
                </a:lnTo>
                <a:lnTo>
                  <a:pt x="2376186" y="1140342"/>
                </a:lnTo>
                <a:lnTo>
                  <a:pt x="2377836" y="1093527"/>
                </a:lnTo>
                <a:lnTo>
                  <a:pt x="2378069" y="1035276"/>
                </a:lnTo>
                <a:lnTo>
                  <a:pt x="2378066" y="307860"/>
                </a:lnTo>
                <a:lnTo>
                  <a:pt x="2377836" y="249665"/>
                </a:lnTo>
                <a:lnTo>
                  <a:pt x="2376186" y="202443"/>
                </a:lnTo>
                <a:lnTo>
                  <a:pt x="2371701" y="163080"/>
                </a:lnTo>
                <a:lnTo>
                  <a:pt x="2344794" y="90352"/>
                </a:lnTo>
                <a:lnTo>
                  <a:pt x="2319361" y="58707"/>
                </a:lnTo>
                <a:lnTo>
                  <a:pt x="2287716" y="33274"/>
                </a:lnTo>
                <a:lnTo>
                  <a:pt x="2250892" y="15086"/>
                </a:lnTo>
                <a:lnTo>
                  <a:pt x="2175800" y="1885"/>
                </a:lnTo>
                <a:lnTo>
                  <a:pt x="2128984" y="235"/>
                </a:lnTo>
                <a:lnTo>
                  <a:pt x="207020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730428" y="843730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航班数据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193734" y="8027293"/>
            <a:ext cx="2378069" cy="13426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193734" y="8027293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9" y="0"/>
                </a:moveTo>
                <a:lnTo>
                  <a:pt x="309236" y="0"/>
                </a:lnTo>
                <a:lnTo>
                  <a:pt x="249666" y="235"/>
                </a:lnTo>
                <a:lnTo>
                  <a:pt x="202442" y="1885"/>
                </a:lnTo>
                <a:lnTo>
                  <a:pt x="163101" y="6364"/>
                </a:lnTo>
                <a:lnTo>
                  <a:pt x="90355" y="33274"/>
                </a:lnTo>
                <a:lnTo>
                  <a:pt x="58710" y="58707"/>
                </a:lnTo>
                <a:lnTo>
                  <a:pt x="33277" y="90352"/>
                </a:lnTo>
                <a:lnTo>
                  <a:pt x="15088" y="127178"/>
                </a:lnTo>
                <a:lnTo>
                  <a:pt x="1886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9" y="1035798"/>
                </a:lnTo>
                <a:lnTo>
                  <a:pt x="235" y="1092949"/>
                </a:lnTo>
                <a:lnTo>
                  <a:pt x="1886" y="1140171"/>
                </a:lnTo>
                <a:lnTo>
                  <a:pt x="6370" y="1179534"/>
                </a:lnTo>
                <a:lnTo>
                  <a:pt x="33277" y="1252262"/>
                </a:lnTo>
                <a:lnTo>
                  <a:pt x="58710" y="1283907"/>
                </a:lnTo>
                <a:lnTo>
                  <a:pt x="90355" y="1309340"/>
                </a:lnTo>
                <a:lnTo>
                  <a:pt x="127179" y="1327528"/>
                </a:lnTo>
                <a:lnTo>
                  <a:pt x="202271" y="1340729"/>
                </a:lnTo>
                <a:lnTo>
                  <a:pt x="249087" y="1342379"/>
                </a:lnTo>
                <a:lnTo>
                  <a:pt x="307864" y="1342615"/>
                </a:lnTo>
                <a:lnTo>
                  <a:pt x="2068837" y="1342615"/>
                </a:lnTo>
                <a:lnTo>
                  <a:pt x="2128403" y="1342379"/>
                </a:lnTo>
                <a:lnTo>
                  <a:pt x="2175627" y="1340729"/>
                </a:lnTo>
                <a:lnTo>
                  <a:pt x="2214971" y="1336250"/>
                </a:lnTo>
                <a:lnTo>
                  <a:pt x="2287718" y="1309340"/>
                </a:lnTo>
                <a:lnTo>
                  <a:pt x="2319363" y="1283907"/>
                </a:lnTo>
                <a:lnTo>
                  <a:pt x="2344797" y="1252262"/>
                </a:lnTo>
                <a:lnTo>
                  <a:pt x="2362985" y="1215437"/>
                </a:lnTo>
                <a:lnTo>
                  <a:pt x="2376188" y="1140342"/>
                </a:lnTo>
                <a:lnTo>
                  <a:pt x="2377838" y="1093527"/>
                </a:lnTo>
                <a:lnTo>
                  <a:pt x="2378069" y="1035798"/>
                </a:lnTo>
                <a:lnTo>
                  <a:pt x="2378068" y="307860"/>
                </a:lnTo>
                <a:lnTo>
                  <a:pt x="2377838" y="249665"/>
                </a:lnTo>
                <a:lnTo>
                  <a:pt x="2376188" y="202443"/>
                </a:lnTo>
                <a:lnTo>
                  <a:pt x="2371703" y="163080"/>
                </a:lnTo>
                <a:lnTo>
                  <a:pt x="2344797" y="90352"/>
                </a:lnTo>
                <a:lnTo>
                  <a:pt x="2319363" y="58707"/>
                </a:lnTo>
                <a:lnTo>
                  <a:pt x="2287718" y="33274"/>
                </a:lnTo>
                <a:lnTo>
                  <a:pt x="2250894" y="15086"/>
                </a:lnTo>
                <a:lnTo>
                  <a:pt x="2175798" y="1885"/>
                </a:lnTo>
                <a:lnTo>
                  <a:pt x="2128981" y="235"/>
                </a:lnTo>
                <a:lnTo>
                  <a:pt x="20702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3620393" y="843730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运价数据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676243" y="4079078"/>
            <a:ext cx="751612" cy="6165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676243" y="6596768"/>
            <a:ext cx="751612" cy="6165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8950377" y="3065740"/>
            <a:ext cx="6360795" cy="144970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PriceMerger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50">
              <a:latin typeface="Times New Roman"/>
              <a:cs typeface="Times New Roman"/>
            </a:endParaRPr>
          </a:p>
          <a:p>
            <a:pPr marL="1572260">
              <a:lnSpc>
                <a:spcPct val="100000"/>
              </a:lnSpc>
              <a:spcBef>
                <a:spcPts val="5"/>
              </a:spcBef>
            </a:pPr>
            <a:r>
              <a:rPr dirty="0" sz="2450" spc="50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450" spc="-290" b="1">
                <a:solidFill>
                  <a:srgbClr val="FFFFFF"/>
                </a:solidFill>
                <a:latin typeface="Microsoft JhengHei UI"/>
                <a:cs typeface="Microsoft JhengHei UI"/>
              </a:rPr>
              <a:t>出发、到达、⽇日期、供应商列列表</a:t>
            </a:r>
            <a:r>
              <a:rPr dirty="0" sz="2450" spc="5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0165" y="479431"/>
            <a:ext cx="888682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135"/>
              <a:t> 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25"/>
              <a:t>架构</a:t>
            </a:r>
          </a:p>
        </p:txBody>
      </p:sp>
      <p:sp>
        <p:nvSpPr>
          <p:cNvPr id="4" name="object 4"/>
          <p:cNvSpPr/>
          <p:nvPr/>
        </p:nvSpPr>
        <p:spPr>
          <a:xfrm>
            <a:off x="4532294" y="4920572"/>
            <a:ext cx="2378068" cy="1342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32294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8" y="0"/>
                </a:moveTo>
                <a:lnTo>
                  <a:pt x="309229" y="0"/>
                </a:lnTo>
                <a:lnTo>
                  <a:pt x="249664" y="235"/>
                </a:lnTo>
                <a:lnTo>
                  <a:pt x="202443" y="1885"/>
                </a:lnTo>
                <a:lnTo>
                  <a:pt x="163101" y="6364"/>
                </a:lnTo>
                <a:lnTo>
                  <a:pt x="90352" y="33274"/>
                </a:lnTo>
                <a:lnTo>
                  <a:pt x="58706" y="58706"/>
                </a:lnTo>
                <a:lnTo>
                  <a:pt x="33274" y="90352"/>
                </a:lnTo>
                <a:lnTo>
                  <a:pt x="15086" y="127177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5" y="1034753"/>
                </a:lnTo>
                <a:lnTo>
                  <a:pt x="235" y="1092949"/>
                </a:lnTo>
                <a:lnTo>
                  <a:pt x="1885" y="1140171"/>
                </a:lnTo>
                <a:lnTo>
                  <a:pt x="6369" y="1179534"/>
                </a:lnTo>
                <a:lnTo>
                  <a:pt x="33274" y="1252262"/>
                </a:lnTo>
                <a:lnTo>
                  <a:pt x="58706" y="1283907"/>
                </a:lnTo>
                <a:lnTo>
                  <a:pt x="90352" y="1309340"/>
                </a:lnTo>
                <a:lnTo>
                  <a:pt x="127177" y="1327528"/>
                </a:lnTo>
                <a:lnTo>
                  <a:pt x="202272" y="1340728"/>
                </a:lnTo>
                <a:lnTo>
                  <a:pt x="249087" y="1342378"/>
                </a:lnTo>
                <a:lnTo>
                  <a:pt x="307860" y="1342614"/>
                </a:lnTo>
                <a:lnTo>
                  <a:pt x="2068839" y="1342614"/>
                </a:lnTo>
                <a:lnTo>
                  <a:pt x="2128404" y="1342378"/>
                </a:lnTo>
                <a:lnTo>
                  <a:pt x="2175625" y="1340728"/>
                </a:lnTo>
                <a:lnTo>
                  <a:pt x="2214967" y="1336250"/>
                </a:lnTo>
                <a:lnTo>
                  <a:pt x="2287716" y="1309340"/>
                </a:lnTo>
                <a:lnTo>
                  <a:pt x="2319361" y="1283907"/>
                </a:lnTo>
                <a:lnTo>
                  <a:pt x="2344794" y="1252262"/>
                </a:lnTo>
                <a:lnTo>
                  <a:pt x="2362982" y="1215437"/>
                </a:lnTo>
                <a:lnTo>
                  <a:pt x="2376183" y="1140342"/>
                </a:lnTo>
                <a:lnTo>
                  <a:pt x="2377833" y="1093527"/>
                </a:lnTo>
                <a:lnTo>
                  <a:pt x="2378068" y="1034753"/>
                </a:lnTo>
                <a:lnTo>
                  <a:pt x="2378063" y="307860"/>
                </a:lnTo>
                <a:lnTo>
                  <a:pt x="2377833" y="249664"/>
                </a:lnTo>
                <a:lnTo>
                  <a:pt x="2376183" y="202443"/>
                </a:lnTo>
                <a:lnTo>
                  <a:pt x="2371699" y="163080"/>
                </a:lnTo>
                <a:lnTo>
                  <a:pt x="2344794" y="90352"/>
                </a:lnTo>
                <a:lnTo>
                  <a:pt x="2319361" y="58706"/>
                </a:lnTo>
                <a:lnTo>
                  <a:pt x="2287716" y="33274"/>
                </a:lnTo>
                <a:lnTo>
                  <a:pt x="2250891" y="15086"/>
                </a:lnTo>
                <a:lnTo>
                  <a:pt x="2175796" y="1885"/>
                </a:lnTo>
                <a:lnTo>
                  <a:pt x="2128981" y="235"/>
                </a:lnTo>
                <a:lnTo>
                  <a:pt x="2070208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19086" y="4940028"/>
            <a:ext cx="15976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19440" y="4920572"/>
            <a:ext cx="2378069" cy="1342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19440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9" y="0"/>
                </a:moveTo>
                <a:lnTo>
                  <a:pt x="309230" y="0"/>
                </a:lnTo>
                <a:lnTo>
                  <a:pt x="249665" y="235"/>
                </a:lnTo>
                <a:lnTo>
                  <a:pt x="202444" y="1885"/>
                </a:lnTo>
                <a:lnTo>
                  <a:pt x="163102" y="6364"/>
                </a:lnTo>
                <a:lnTo>
                  <a:pt x="90353" y="33274"/>
                </a:lnTo>
                <a:lnTo>
                  <a:pt x="58708" y="58706"/>
                </a:lnTo>
                <a:lnTo>
                  <a:pt x="33275" y="90352"/>
                </a:lnTo>
                <a:lnTo>
                  <a:pt x="15087" y="127177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5" y="1034754"/>
                </a:lnTo>
                <a:lnTo>
                  <a:pt x="235" y="1092949"/>
                </a:lnTo>
                <a:lnTo>
                  <a:pt x="1885" y="1140171"/>
                </a:lnTo>
                <a:lnTo>
                  <a:pt x="6370" y="1179534"/>
                </a:lnTo>
                <a:lnTo>
                  <a:pt x="33275" y="1252262"/>
                </a:lnTo>
                <a:lnTo>
                  <a:pt x="58708" y="1283907"/>
                </a:lnTo>
                <a:lnTo>
                  <a:pt x="90353" y="1309340"/>
                </a:lnTo>
                <a:lnTo>
                  <a:pt x="127178" y="1327528"/>
                </a:lnTo>
                <a:lnTo>
                  <a:pt x="202273" y="1340728"/>
                </a:lnTo>
                <a:lnTo>
                  <a:pt x="249088" y="1342378"/>
                </a:lnTo>
                <a:lnTo>
                  <a:pt x="307861" y="1342614"/>
                </a:lnTo>
                <a:lnTo>
                  <a:pt x="2068839" y="1342614"/>
                </a:lnTo>
                <a:lnTo>
                  <a:pt x="2128404" y="1342378"/>
                </a:lnTo>
                <a:lnTo>
                  <a:pt x="2175626" y="1340728"/>
                </a:lnTo>
                <a:lnTo>
                  <a:pt x="2214968" y="1336250"/>
                </a:lnTo>
                <a:lnTo>
                  <a:pt x="2287717" y="1309340"/>
                </a:lnTo>
                <a:lnTo>
                  <a:pt x="2319363" y="1283907"/>
                </a:lnTo>
                <a:lnTo>
                  <a:pt x="2344795" y="1252262"/>
                </a:lnTo>
                <a:lnTo>
                  <a:pt x="2362983" y="1215437"/>
                </a:lnTo>
                <a:lnTo>
                  <a:pt x="2376184" y="1140342"/>
                </a:lnTo>
                <a:lnTo>
                  <a:pt x="2377834" y="1093527"/>
                </a:lnTo>
                <a:lnTo>
                  <a:pt x="2378069" y="1034754"/>
                </a:lnTo>
                <a:lnTo>
                  <a:pt x="2378064" y="307860"/>
                </a:lnTo>
                <a:lnTo>
                  <a:pt x="2377834" y="249664"/>
                </a:lnTo>
                <a:lnTo>
                  <a:pt x="2376184" y="202443"/>
                </a:lnTo>
                <a:lnTo>
                  <a:pt x="2371700" y="163080"/>
                </a:lnTo>
                <a:lnTo>
                  <a:pt x="2344795" y="90352"/>
                </a:lnTo>
                <a:lnTo>
                  <a:pt x="2319363" y="58706"/>
                </a:lnTo>
                <a:lnTo>
                  <a:pt x="2287717" y="33274"/>
                </a:lnTo>
                <a:lnTo>
                  <a:pt x="2250892" y="15086"/>
                </a:lnTo>
                <a:lnTo>
                  <a:pt x="2175797" y="1885"/>
                </a:lnTo>
                <a:lnTo>
                  <a:pt x="2128982" y="235"/>
                </a:lnTo>
                <a:lnTo>
                  <a:pt x="20702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09051" y="4940028"/>
            <a:ext cx="15976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06588" y="4920572"/>
            <a:ext cx="2378069" cy="13426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06588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7" y="0"/>
                </a:moveTo>
                <a:lnTo>
                  <a:pt x="309234" y="0"/>
                </a:lnTo>
                <a:lnTo>
                  <a:pt x="249664" y="235"/>
                </a:lnTo>
                <a:lnTo>
                  <a:pt x="202440" y="1885"/>
                </a:lnTo>
                <a:lnTo>
                  <a:pt x="163099" y="6364"/>
                </a:lnTo>
                <a:lnTo>
                  <a:pt x="90352" y="33274"/>
                </a:lnTo>
                <a:lnTo>
                  <a:pt x="58707" y="58706"/>
                </a:lnTo>
                <a:lnTo>
                  <a:pt x="33274" y="90352"/>
                </a:lnTo>
                <a:lnTo>
                  <a:pt x="15086" y="127177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7" y="1035276"/>
                </a:lnTo>
                <a:lnTo>
                  <a:pt x="235" y="1092949"/>
                </a:lnTo>
                <a:lnTo>
                  <a:pt x="1885" y="1140171"/>
                </a:lnTo>
                <a:lnTo>
                  <a:pt x="6369" y="1179534"/>
                </a:lnTo>
                <a:lnTo>
                  <a:pt x="33274" y="1252262"/>
                </a:lnTo>
                <a:lnTo>
                  <a:pt x="58707" y="1283907"/>
                </a:lnTo>
                <a:lnTo>
                  <a:pt x="90352" y="1309340"/>
                </a:lnTo>
                <a:lnTo>
                  <a:pt x="127178" y="1327528"/>
                </a:lnTo>
                <a:lnTo>
                  <a:pt x="202269" y="1340728"/>
                </a:lnTo>
                <a:lnTo>
                  <a:pt x="249085" y="1342378"/>
                </a:lnTo>
                <a:lnTo>
                  <a:pt x="307862" y="1342614"/>
                </a:lnTo>
                <a:lnTo>
                  <a:pt x="2068835" y="1342614"/>
                </a:lnTo>
                <a:lnTo>
                  <a:pt x="2128405" y="1342378"/>
                </a:lnTo>
                <a:lnTo>
                  <a:pt x="2175629" y="1340728"/>
                </a:lnTo>
                <a:lnTo>
                  <a:pt x="2214970" y="1336250"/>
                </a:lnTo>
                <a:lnTo>
                  <a:pt x="2287716" y="1309340"/>
                </a:lnTo>
                <a:lnTo>
                  <a:pt x="2319361" y="1283907"/>
                </a:lnTo>
                <a:lnTo>
                  <a:pt x="2344794" y="1252262"/>
                </a:lnTo>
                <a:lnTo>
                  <a:pt x="2362983" y="1215437"/>
                </a:lnTo>
                <a:lnTo>
                  <a:pt x="2376186" y="1140342"/>
                </a:lnTo>
                <a:lnTo>
                  <a:pt x="2377836" y="1093527"/>
                </a:lnTo>
                <a:lnTo>
                  <a:pt x="2378069" y="1035276"/>
                </a:lnTo>
                <a:lnTo>
                  <a:pt x="2378066" y="307860"/>
                </a:lnTo>
                <a:lnTo>
                  <a:pt x="2377836" y="249664"/>
                </a:lnTo>
                <a:lnTo>
                  <a:pt x="2376186" y="202443"/>
                </a:lnTo>
                <a:lnTo>
                  <a:pt x="2371701" y="163080"/>
                </a:lnTo>
                <a:lnTo>
                  <a:pt x="2344794" y="90352"/>
                </a:lnTo>
                <a:lnTo>
                  <a:pt x="2319361" y="58706"/>
                </a:lnTo>
                <a:lnTo>
                  <a:pt x="2287716" y="33274"/>
                </a:lnTo>
                <a:lnTo>
                  <a:pt x="2250892" y="15086"/>
                </a:lnTo>
                <a:lnTo>
                  <a:pt x="2175800" y="1885"/>
                </a:lnTo>
                <a:lnTo>
                  <a:pt x="2128984" y="235"/>
                </a:lnTo>
                <a:lnTo>
                  <a:pt x="207020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193734" y="4920572"/>
            <a:ext cx="2378069" cy="13426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193734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9" y="0"/>
                </a:moveTo>
                <a:lnTo>
                  <a:pt x="309236" y="0"/>
                </a:lnTo>
                <a:lnTo>
                  <a:pt x="249666" y="235"/>
                </a:lnTo>
                <a:lnTo>
                  <a:pt x="202442" y="1885"/>
                </a:lnTo>
                <a:lnTo>
                  <a:pt x="163101" y="6364"/>
                </a:lnTo>
                <a:lnTo>
                  <a:pt x="90355" y="33274"/>
                </a:lnTo>
                <a:lnTo>
                  <a:pt x="58710" y="58706"/>
                </a:lnTo>
                <a:lnTo>
                  <a:pt x="33277" y="90352"/>
                </a:lnTo>
                <a:lnTo>
                  <a:pt x="15088" y="127177"/>
                </a:lnTo>
                <a:lnTo>
                  <a:pt x="1886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9" y="1035798"/>
                </a:lnTo>
                <a:lnTo>
                  <a:pt x="235" y="1092949"/>
                </a:lnTo>
                <a:lnTo>
                  <a:pt x="1886" y="1140171"/>
                </a:lnTo>
                <a:lnTo>
                  <a:pt x="6370" y="1179534"/>
                </a:lnTo>
                <a:lnTo>
                  <a:pt x="33277" y="1252262"/>
                </a:lnTo>
                <a:lnTo>
                  <a:pt x="58710" y="1283907"/>
                </a:lnTo>
                <a:lnTo>
                  <a:pt x="90355" y="1309340"/>
                </a:lnTo>
                <a:lnTo>
                  <a:pt x="127179" y="1327528"/>
                </a:lnTo>
                <a:lnTo>
                  <a:pt x="202271" y="1340728"/>
                </a:lnTo>
                <a:lnTo>
                  <a:pt x="249087" y="1342378"/>
                </a:lnTo>
                <a:lnTo>
                  <a:pt x="307864" y="1342614"/>
                </a:lnTo>
                <a:lnTo>
                  <a:pt x="2068837" y="1342614"/>
                </a:lnTo>
                <a:lnTo>
                  <a:pt x="2128403" y="1342378"/>
                </a:lnTo>
                <a:lnTo>
                  <a:pt x="2175627" y="1340728"/>
                </a:lnTo>
                <a:lnTo>
                  <a:pt x="2214971" y="1336250"/>
                </a:lnTo>
                <a:lnTo>
                  <a:pt x="2287718" y="1309340"/>
                </a:lnTo>
                <a:lnTo>
                  <a:pt x="2319363" y="1283907"/>
                </a:lnTo>
                <a:lnTo>
                  <a:pt x="2344797" y="1252262"/>
                </a:lnTo>
                <a:lnTo>
                  <a:pt x="2362985" y="1215437"/>
                </a:lnTo>
                <a:lnTo>
                  <a:pt x="2376188" y="1140342"/>
                </a:lnTo>
                <a:lnTo>
                  <a:pt x="2377838" y="1093527"/>
                </a:lnTo>
                <a:lnTo>
                  <a:pt x="2378069" y="1035798"/>
                </a:lnTo>
                <a:lnTo>
                  <a:pt x="2378068" y="307860"/>
                </a:lnTo>
                <a:lnTo>
                  <a:pt x="2377838" y="249664"/>
                </a:lnTo>
                <a:lnTo>
                  <a:pt x="2376188" y="202443"/>
                </a:lnTo>
                <a:lnTo>
                  <a:pt x="2371703" y="163080"/>
                </a:lnTo>
                <a:lnTo>
                  <a:pt x="2344797" y="90352"/>
                </a:lnTo>
                <a:lnTo>
                  <a:pt x="2319363" y="58706"/>
                </a:lnTo>
                <a:lnTo>
                  <a:pt x="2287718" y="33274"/>
                </a:lnTo>
                <a:lnTo>
                  <a:pt x="2250894" y="15086"/>
                </a:lnTo>
                <a:lnTo>
                  <a:pt x="2175798" y="1885"/>
                </a:lnTo>
                <a:lnTo>
                  <a:pt x="2128981" y="235"/>
                </a:lnTo>
                <a:lnTo>
                  <a:pt x="20702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82034" y="9120995"/>
            <a:ext cx="3264216" cy="751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82035" y="9120995"/>
            <a:ext cx="3264535" cy="751840"/>
          </a:xfrm>
          <a:custGeom>
            <a:avLst/>
            <a:gdLst/>
            <a:ahLst/>
            <a:cxnLst/>
            <a:rect l="l" t="t" r="r" b="b"/>
            <a:pathLst>
              <a:path w="3264534" h="751840">
                <a:moveTo>
                  <a:pt x="1632177" y="0"/>
                </a:moveTo>
                <a:lnTo>
                  <a:pt x="1577634" y="207"/>
                </a:lnTo>
                <a:lnTo>
                  <a:pt x="1468883" y="1872"/>
                </a:lnTo>
                <a:lnTo>
                  <a:pt x="1360717" y="5201"/>
                </a:lnTo>
                <a:lnTo>
                  <a:pt x="1253527" y="10195"/>
                </a:lnTo>
                <a:lnTo>
                  <a:pt x="1147705" y="16853"/>
                </a:lnTo>
                <a:lnTo>
                  <a:pt x="1043640" y="25176"/>
                </a:lnTo>
                <a:lnTo>
                  <a:pt x="941723" y="35164"/>
                </a:lnTo>
                <a:lnTo>
                  <a:pt x="842345" y="46816"/>
                </a:lnTo>
                <a:lnTo>
                  <a:pt x="793730" y="53266"/>
                </a:lnTo>
                <a:lnTo>
                  <a:pt x="745897" y="60132"/>
                </a:lnTo>
                <a:lnTo>
                  <a:pt x="698893" y="67415"/>
                </a:lnTo>
                <a:lnTo>
                  <a:pt x="652768" y="75114"/>
                </a:lnTo>
                <a:lnTo>
                  <a:pt x="607571" y="83229"/>
                </a:lnTo>
                <a:lnTo>
                  <a:pt x="563350" y="91760"/>
                </a:lnTo>
                <a:lnTo>
                  <a:pt x="520155" y="100707"/>
                </a:lnTo>
                <a:lnTo>
                  <a:pt x="478033" y="110070"/>
                </a:lnTo>
                <a:lnTo>
                  <a:pt x="416420" y="125043"/>
                </a:lnTo>
                <a:lnTo>
                  <a:pt x="359056" y="140584"/>
                </a:lnTo>
                <a:lnTo>
                  <a:pt x="305941" y="156652"/>
                </a:lnTo>
                <a:lnTo>
                  <a:pt x="257075" y="173206"/>
                </a:lnTo>
                <a:lnTo>
                  <a:pt x="212459" y="190205"/>
                </a:lnTo>
                <a:lnTo>
                  <a:pt x="172091" y="207610"/>
                </a:lnTo>
                <a:lnTo>
                  <a:pt x="135973" y="225380"/>
                </a:lnTo>
                <a:lnTo>
                  <a:pt x="76485" y="261852"/>
                </a:lnTo>
                <a:lnTo>
                  <a:pt x="33993" y="299296"/>
                </a:lnTo>
                <a:lnTo>
                  <a:pt x="8498" y="337389"/>
                </a:lnTo>
                <a:lnTo>
                  <a:pt x="0" y="375803"/>
                </a:lnTo>
                <a:lnTo>
                  <a:pt x="2124" y="395034"/>
                </a:lnTo>
                <a:lnTo>
                  <a:pt x="19121" y="433330"/>
                </a:lnTo>
                <a:lnTo>
                  <a:pt x="53114" y="471139"/>
                </a:lnTo>
                <a:lnTo>
                  <a:pt x="104104" y="508137"/>
                </a:lnTo>
                <a:lnTo>
                  <a:pt x="172091" y="544001"/>
                </a:lnTo>
                <a:lnTo>
                  <a:pt x="212459" y="561406"/>
                </a:lnTo>
                <a:lnTo>
                  <a:pt x="257075" y="578405"/>
                </a:lnTo>
                <a:lnTo>
                  <a:pt x="305941" y="594959"/>
                </a:lnTo>
                <a:lnTo>
                  <a:pt x="359056" y="611027"/>
                </a:lnTo>
                <a:lnTo>
                  <a:pt x="416420" y="626567"/>
                </a:lnTo>
                <a:lnTo>
                  <a:pt x="478033" y="641541"/>
                </a:lnTo>
                <a:lnTo>
                  <a:pt x="520155" y="650904"/>
                </a:lnTo>
                <a:lnTo>
                  <a:pt x="563350" y="659851"/>
                </a:lnTo>
                <a:lnTo>
                  <a:pt x="607571" y="668382"/>
                </a:lnTo>
                <a:lnTo>
                  <a:pt x="652768" y="676497"/>
                </a:lnTo>
                <a:lnTo>
                  <a:pt x="698893" y="684196"/>
                </a:lnTo>
                <a:lnTo>
                  <a:pt x="745897" y="691479"/>
                </a:lnTo>
                <a:lnTo>
                  <a:pt x="793730" y="698345"/>
                </a:lnTo>
                <a:lnTo>
                  <a:pt x="842345" y="704795"/>
                </a:lnTo>
                <a:lnTo>
                  <a:pt x="891692" y="710830"/>
                </a:lnTo>
                <a:lnTo>
                  <a:pt x="992388" y="721649"/>
                </a:lnTo>
                <a:lnTo>
                  <a:pt x="1095428" y="730805"/>
                </a:lnTo>
                <a:lnTo>
                  <a:pt x="1200421" y="738295"/>
                </a:lnTo>
                <a:lnTo>
                  <a:pt x="1306975" y="744122"/>
                </a:lnTo>
                <a:lnTo>
                  <a:pt x="1414702" y="748283"/>
                </a:lnTo>
                <a:lnTo>
                  <a:pt x="1523210" y="750780"/>
                </a:lnTo>
                <a:lnTo>
                  <a:pt x="1632108" y="751612"/>
                </a:lnTo>
                <a:lnTo>
                  <a:pt x="1741006" y="750780"/>
                </a:lnTo>
                <a:lnTo>
                  <a:pt x="1849514" y="748283"/>
                </a:lnTo>
                <a:lnTo>
                  <a:pt x="1957241" y="744122"/>
                </a:lnTo>
                <a:lnTo>
                  <a:pt x="2063795" y="738295"/>
                </a:lnTo>
                <a:lnTo>
                  <a:pt x="2168788" y="730805"/>
                </a:lnTo>
                <a:lnTo>
                  <a:pt x="2271827" y="721649"/>
                </a:lnTo>
                <a:lnTo>
                  <a:pt x="2372523" y="710830"/>
                </a:lnTo>
                <a:lnTo>
                  <a:pt x="2421871" y="704795"/>
                </a:lnTo>
                <a:lnTo>
                  <a:pt x="2470486" y="698345"/>
                </a:lnTo>
                <a:lnTo>
                  <a:pt x="2518319" y="691479"/>
                </a:lnTo>
                <a:lnTo>
                  <a:pt x="2565323" y="684196"/>
                </a:lnTo>
                <a:lnTo>
                  <a:pt x="2611448" y="676497"/>
                </a:lnTo>
                <a:lnTo>
                  <a:pt x="2656645" y="668382"/>
                </a:lnTo>
                <a:lnTo>
                  <a:pt x="2700866" y="659851"/>
                </a:lnTo>
                <a:lnTo>
                  <a:pt x="2744061" y="650904"/>
                </a:lnTo>
                <a:lnTo>
                  <a:pt x="2786183" y="641541"/>
                </a:lnTo>
                <a:lnTo>
                  <a:pt x="2847796" y="626567"/>
                </a:lnTo>
                <a:lnTo>
                  <a:pt x="2905160" y="611027"/>
                </a:lnTo>
                <a:lnTo>
                  <a:pt x="2958275" y="594959"/>
                </a:lnTo>
                <a:lnTo>
                  <a:pt x="3007140" y="578405"/>
                </a:lnTo>
                <a:lnTo>
                  <a:pt x="3051757" y="561406"/>
                </a:lnTo>
                <a:lnTo>
                  <a:pt x="3092124" y="544001"/>
                </a:lnTo>
                <a:lnTo>
                  <a:pt x="3128242" y="526231"/>
                </a:lnTo>
                <a:lnTo>
                  <a:pt x="3187731" y="489759"/>
                </a:lnTo>
                <a:lnTo>
                  <a:pt x="3230222" y="452315"/>
                </a:lnTo>
                <a:lnTo>
                  <a:pt x="3255717" y="414223"/>
                </a:lnTo>
                <a:lnTo>
                  <a:pt x="3264216" y="375808"/>
                </a:lnTo>
                <a:lnTo>
                  <a:pt x="3262091" y="356577"/>
                </a:lnTo>
                <a:lnTo>
                  <a:pt x="3245094" y="318282"/>
                </a:lnTo>
                <a:lnTo>
                  <a:pt x="3211101" y="280473"/>
                </a:lnTo>
                <a:lnTo>
                  <a:pt x="3160111" y="243474"/>
                </a:lnTo>
                <a:lnTo>
                  <a:pt x="3092124" y="207610"/>
                </a:lnTo>
                <a:lnTo>
                  <a:pt x="3051757" y="190205"/>
                </a:lnTo>
                <a:lnTo>
                  <a:pt x="3007140" y="173206"/>
                </a:lnTo>
                <a:lnTo>
                  <a:pt x="2958275" y="156652"/>
                </a:lnTo>
                <a:lnTo>
                  <a:pt x="2905160" y="140584"/>
                </a:lnTo>
                <a:lnTo>
                  <a:pt x="2847796" y="125043"/>
                </a:lnTo>
                <a:lnTo>
                  <a:pt x="2786183" y="110070"/>
                </a:lnTo>
                <a:lnTo>
                  <a:pt x="2744061" y="100707"/>
                </a:lnTo>
                <a:lnTo>
                  <a:pt x="2700866" y="91760"/>
                </a:lnTo>
                <a:lnTo>
                  <a:pt x="2656645" y="83229"/>
                </a:lnTo>
                <a:lnTo>
                  <a:pt x="2611448" y="75114"/>
                </a:lnTo>
                <a:lnTo>
                  <a:pt x="2565323" y="67415"/>
                </a:lnTo>
                <a:lnTo>
                  <a:pt x="2518319" y="60132"/>
                </a:lnTo>
                <a:lnTo>
                  <a:pt x="2470486" y="53266"/>
                </a:lnTo>
                <a:lnTo>
                  <a:pt x="2421871" y="46816"/>
                </a:lnTo>
                <a:lnTo>
                  <a:pt x="2322493" y="35164"/>
                </a:lnTo>
                <a:lnTo>
                  <a:pt x="2220576" y="25176"/>
                </a:lnTo>
                <a:lnTo>
                  <a:pt x="2116511" y="16853"/>
                </a:lnTo>
                <a:lnTo>
                  <a:pt x="2010689" y="10195"/>
                </a:lnTo>
                <a:lnTo>
                  <a:pt x="1903499" y="5201"/>
                </a:lnTo>
                <a:lnTo>
                  <a:pt x="1795333" y="1872"/>
                </a:lnTo>
                <a:lnTo>
                  <a:pt x="1686581" y="207"/>
                </a:lnTo>
                <a:lnTo>
                  <a:pt x="163217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82035" y="7840848"/>
            <a:ext cx="3264216" cy="17155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82035" y="7840848"/>
            <a:ext cx="3264535" cy="1715770"/>
          </a:xfrm>
          <a:custGeom>
            <a:avLst/>
            <a:gdLst/>
            <a:ahLst/>
            <a:cxnLst/>
            <a:rect l="l" t="t" r="r" b="b"/>
            <a:pathLst>
              <a:path w="3264534" h="1715770">
                <a:moveTo>
                  <a:pt x="0" y="1715506"/>
                </a:moveTo>
                <a:lnTo>
                  <a:pt x="3264216" y="1715506"/>
                </a:lnTo>
                <a:lnTo>
                  <a:pt x="3264216" y="0"/>
                </a:lnTo>
                <a:lnTo>
                  <a:pt x="0" y="0"/>
                </a:lnTo>
                <a:lnTo>
                  <a:pt x="0" y="1715506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76843" y="7423857"/>
            <a:ext cx="3900977" cy="29387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76843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10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02990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09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29137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09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464701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09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176843" y="8022657"/>
            <a:ext cx="3778250" cy="230822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ctr" marL="129539">
              <a:lnSpc>
                <a:spcPct val="100000"/>
              </a:lnSpc>
              <a:spcBef>
                <a:spcPts val="680"/>
              </a:spcBef>
              <a:tabLst>
                <a:tab pos="1155700" algn="l"/>
                <a:tab pos="2181860" algn="l"/>
                <a:tab pos="3416935" algn="l"/>
              </a:tabLst>
            </a:pP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北北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成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⼴广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南</a:t>
            </a:r>
            <a:endParaRPr sz="2600">
              <a:latin typeface="Microsoft JhengHei UI"/>
              <a:cs typeface="Microsoft JhengHei UI"/>
            </a:endParaRPr>
          </a:p>
          <a:p>
            <a:pPr algn="ctr" marL="129539">
              <a:lnSpc>
                <a:spcPts val="2540"/>
              </a:lnSpc>
              <a:spcBef>
                <a:spcPts val="585"/>
              </a:spcBef>
              <a:tabLst>
                <a:tab pos="1155700" algn="l"/>
                <a:tab pos="2181860" algn="l"/>
                <a:tab pos="3416935" algn="l"/>
              </a:tabLst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京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都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宁</a:t>
            </a:r>
            <a:endParaRPr sz="2600">
              <a:latin typeface="Microsoft JhengHei UI"/>
              <a:cs typeface="Microsoft JhengHei UI"/>
            </a:endParaRPr>
          </a:p>
          <a:p>
            <a:pPr algn="ctr" marL="118110">
              <a:lnSpc>
                <a:spcPts val="4320"/>
              </a:lnSpc>
              <a:tabLst>
                <a:tab pos="1144270" algn="l"/>
                <a:tab pos="2170430" algn="l"/>
                <a:tab pos="2589530" algn="l"/>
                <a:tab pos="3406140" algn="l"/>
              </a:tabLst>
            </a:pP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|	|	|	</a:t>
            </a:r>
            <a:r>
              <a:rPr dirty="0" baseline="17615" sz="6150" spc="22" b="1">
                <a:solidFill>
                  <a:srgbClr val="FFFFFF"/>
                </a:solidFill>
                <a:latin typeface="Arial"/>
                <a:cs typeface="Arial"/>
              </a:rPr>
              <a:t>…	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endParaRPr sz="2600">
              <a:latin typeface="Arial"/>
              <a:cs typeface="Arial"/>
            </a:endParaRPr>
          </a:p>
          <a:p>
            <a:pPr algn="ctr" marL="129539">
              <a:lnSpc>
                <a:spcPts val="3100"/>
              </a:lnSpc>
              <a:tabLst>
                <a:tab pos="1155700" algn="l"/>
                <a:tab pos="2181860" algn="l"/>
                <a:tab pos="3416935" algn="l"/>
              </a:tabLst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上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杭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郑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天</a:t>
            </a:r>
            <a:endParaRPr sz="2600">
              <a:latin typeface="Microsoft JhengHei UI"/>
              <a:cs typeface="Microsoft JhengHei UI"/>
            </a:endParaRPr>
          </a:p>
          <a:p>
            <a:pPr algn="ctr" marL="129539">
              <a:lnSpc>
                <a:spcPct val="100000"/>
              </a:lnSpc>
              <a:spcBef>
                <a:spcPts val="585"/>
              </a:spcBef>
              <a:tabLst>
                <a:tab pos="1155700" algn="l"/>
                <a:tab pos="2181860" algn="l"/>
                <a:tab pos="3416935" algn="l"/>
              </a:tabLst>
            </a:pPr>
            <a:r>
              <a:rPr dirty="0" sz="2600" spc="-1050" b="1">
                <a:solidFill>
                  <a:srgbClr val="FFFFFF"/>
                </a:solidFill>
                <a:latin typeface="Microsoft JhengHei UI"/>
                <a:cs typeface="Microsoft JhengHei UI"/>
              </a:rPr>
              <a:t>海海</a:t>
            </a:r>
            <a:r>
              <a:rPr dirty="0" sz="2600" spc="-105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津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02296" y="7442570"/>
            <a:ext cx="18275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Searc</a:t>
            </a: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306588" y="8027293"/>
            <a:ext cx="2378069" cy="13426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306588" y="8027293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7" y="0"/>
                </a:moveTo>
                <a:lnTo>
                  <a:pt x="309234" y="0"/>
                </a:lnTo>
                <a:lnTo>
                  <a:pt x="249664" y="235"/>
                </a:lnTo>
                <a:lnTo>
                  <a:pt x="202440" y="1885"/>
                </a:lnTo>
                <a:lnTo>
                  <a:pt x="163099" y="6364"/>
                </a:lnTo>
                <a:lnTo>
                  <a:pt x="90352" y="33274"/>
                </a:lnTo>
                <a:lnTo>
                  <a:pt x="58707" y="58707"/>
                </a:lnTo>
                <a:lnTo>
                  <a:pt x="33274" y="90352"/>
                </a:lnTo>
                <a:lnTo>
                  <a:pt x="15086" y="127178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7" y="1035276"/>
                </a:lnTo>
                <a:lnTo>
                  <a:pt x="235" y="1092949"/>
                </a:lnTo>
                <a:lnTo>
                  <a:pt x="1885" y="1140171"/>
                </a:lnTo>
                <a:lnTo>
                  <a:pt x="6369" y="1179534"/>
                </a:lnTo>
                <a:lnTo>
                  <a:pt x="33274" y="1252262"/>
                </a:lnTo>
                <a:lnTo>
                  <a:pt x="58707" y="1283907"/>
                </a:lnTo>
                <a:lnTo>
                  <a:pt x="90352" y="1309340"/>
                </a:lnTo>
                <a:lnTo>
                  <a:pt x="127178" y="1327528"/>
                </a:lnTo>
                <a:lnTo>
                  <a:pt x="202269" y="1340729"/>
                </a:lnTo>
                <a:lnTo>
                  <a:pt x="249085" y="1342379"/>
                </a:lnTo>
                <a:lnTo>
                  <a:pt x="307862" y="1342615"/>
                </a:lnTo>
                <a:lnTo>
                  <a:pt x="2068835" y="1342615"/>
                </a:lnTo>
                <a:lnTo>
                  <a:pt x="2128405" y="1342379"/>
                </a:lnTo>
                <a:lnTo>
                  <a:pt x="2175629" y="1340729"/>
                </a:lnTo>
                <a:lnTo>
                  <a:pt x="2214970" y="1336250"/>
                </a:lnTo>
                <a:lnTo>
                  <a:pt x="2287716" y="1309340"/>
                </a:lnTo>
                <a:lnTo>
                  <a:pt x="2319361" y="1283907"/>
                </a:lnTo>
                <a:lnTo>
                  <a:pt x="2344794" y="1252262"/>
                </a:lnTo>
                <a:lnTo>
                  <a:pt x="2362983" y="1215437"/>
                </a:lnTo>
                <a:lnTo>
                  <a:pt x="2376186" y="1140342"/>
                </a:lnTo>
                <a:lnTo>
                  <a:pt x="2377836" y="1093527"/>
                </a:lnTo>
                <a:lnTo>
                  <a:pt x="2378069" y="1035276"/>
                </a:lnTo>
                <a:lnTo>
                  <a:pt x="2378066" y="307860"/>
                </a:lnTo>
                <a:lnTo>
                  <a:pt x="2377836" y="249665"/>
                </a:lnTo>
                <a:lnTo>
                  <a:pt x="2376186" y="202443"/>
                </a:lnTo>
                <a:lnTo>
                  <a:pt x="2371701" y="163080"/>
                </a:lnTo>
                <a:lnTo>
                  <a:pt x="2344794" y="90352"/>
                </a:lnTo>
                <a:lnTo>
                  <a:pt x="2319361" y="58707"/>
                </a:lnTo>
                <a:lnTo>
                  <a:pt x="2287716" y="33274"/>
                </a:lnTo>
                <a:lnTo>
                  <a:pt x="2250892" y="15086"/>
                </a:lnTo>
                <a:lnTo>
                  <a:pt x="2175800" y="1885"/>
                </a:lnTo>
                <a:lnTo>
                  <a:pt x="2128984" y="235"/>
                </a:lnTo>
                <a:lnTo>
                  <a:pt x="207020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730428" y="843730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航班数据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93734" y="8027293"/>
            <a:ext cx="2378069" cy="13426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193734" y="8027293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9" y="0"/>
                </a:moveTo>
                <a:lnTo>
                  <a:pt x="309236" y="0"/>
                </a:lnTo>
                <a:lnTo>
                  <a:pt x="249666" y="235"/>
                </a:lnTo>
                <a:lnTo>
                  <a:pt x="202442" y="1885"/>
                </a:lnTo>
                <a:lnTo>
                  <a:pt x="163101" y="6364"/>
                </a:lnTo>
                <a:lnTo>
                  <a:pt x="90355" y="33274"/>
                </a:lnTo>
                <a:lnTo>
                  <a:pt x="58710" y="58707"/>
                </a:lnTo>
                <a:lnTo>
                  <a:pt x="33277" y="90352"/>
                </a:lnTo>
                <a:lnTo>
                  <a:pt x="15088" y="127178"/>
                </a:lnTo>
                <a:lnTo>
                  <a:pt x="1886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9" y="1035798"/>
                </a:lnTo>
                <a:lnTo>
                  <a:pt x="235" y="1092949"/>
                </a:lnTo>
                <a:lnTo>
                  <a:pt x="1886" y="1140171"/>
                </a:lnTo>
                <a:lnTo>
                  <a:pt x="6370" y="1179534"/>
                </a:lnTo>
                <a:lnTo>
                  <a:pt x="33277" y="1252262"/>
                </a:lnTo>
                <a:lnTo>
                  <a:pt x="58710" y="1283907"/>
                </a:lnTo>
                <a:lnTo>
                  <a:pt x="90355" y="1309340"/>
                </a:lnTo>
                <a:lnTo>
                  <a:pt x="127179" y="1327528"/>
                </a:lnTo>
                <a:lnTo>
                  <a:pt x="202271" y="1340729"/>
                </a:lnTo>
                <a:lnTo>
                  <a:pt x="249087" y="1342379"/>
                </a:lnTo>
                <a:lnTo>
                  <a:pt x="307864" y="1342615"/>
                </a:lnTo>
                <a:lnTo>
                  <a:pt x="2068837" y="1342615"/>
                </a:lnTo>
                <a:lnTo>
                  <a:pt x="2128403" y="1342379"/>
                </a:lnTo>
                <a:lnTo>
                  <a:pt x="2175627" y="1340729"/>
                </a:lnTo>
                <a:lnTo>
                  <a:pt x="2214971" y="1336250"/>
                </a:lnTo>
                <a:lnTo>
                  <a:pt x="2287718" y="1309340"/>
                </a:lnTo>
                <a:lnTo>
                  <a:pt x="2319363" y="1283907"/>
                </a:lnTo>
                <a:lnTo>
                  <a:pt x="2344797" y="1252262"/>
                </a:lnTo>
                <a:lnTo>
                  <a:pt x="2362985" y="1215437"/>
                </a:lnTo>
                <a:lnTo>
                  <a:pt x="2376188" y="1140342"/>
                </a:lnTo>
                <a:lnTo>
                  <a:pt x="2377838" y="1093527"/>
                </a:lnTo>
                <a:lnTo>
                  <a:pt x="2378069" y="1035798"/>
                </a:lnTo>
                <a:lnTo>
                  <a:pt x="2378068" y="307860"/>
                </a:lnTo>
                <a:lnTo>
                  <a:pt x="2377838" y="249665"/>
                </a:lnTo>
                <a:lnTo>
                  <a:pt x="2376188" y="202443"/>
                </a:lnTo>
                <a:lnTo>
                  <a:pt x="2371703" y="163080"/>
                </a:lnTo>
                <a:lnTo>
                  <a:pt x="2344797" y="90352"/>
                </a:lnTo>
                <a:lnTo>
                  <a:pt x="2319363" y="58707"/>
                </a:lnTo>
                <a:lnTo>
                  <a:pt x="2287718" y="33274"/>
                </a:lnTo>
                <a:lnTo>
                  <a:pt x="2250894" y="15086"/>
                </a:lnTo>
                <a:lnTo>
                  <a:pt x="2175798" y="1885"/>
                </a:lnTo>
                <a:lnTo>
                  <a:pt x="2128981" y="235"/>
                </a:lnTo>
                <a:lnTo>
                  <a:pt x="20702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3620393" y="843730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运价数据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676243" y="4079078"/>
            <a:ext cx="751612" cy="6165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6243" y="6596768"/>
            <a:ext cx="751612" cy="6165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32293" y="5511574"/>
            <a:ext cx="2378070" cy="7516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419441" y="5525862"/>
            <a:ext cx="2378070" cy="7516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306587" y="5525862"/>
            <a:ext cx="2378067" cy="7516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193740" y="5525862"/>
            <a:ext cx="2378063" cy="7516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233213" y="5693932"/>
            <a:ext cx="975994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23177" y="5662519"/>
            <a:ext cx="975994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15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99878" y="5459220"/>
            <a:ext cx="12026900" cy="1009015"/>
          </a:xfrm>
          <a:custGeom>
            <a:avLst/>
            <a:gdLst/>
            <a:ahLst/>
            <a:cxnLst/>
            <a:rect l="l" t="t" r="r" b="b"/>
            <a:pathLst>
              <a:path w="12026900" h="1009014">
                <a:moveTo>
                  <a:pt x="0" y="0"/>
                </a:moveTo>
                <a:lnTo>
                  <a:pt x="12026879" y="0"/>
                </a:lnTo>
                <a:lnTo>
                  <a:pt x="12026879" y="1008642"/>
                </a:lnTo>
                <a:lnTo>
                  <a:pt x="0" y="1008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E8A433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684095" y="2877950"/>
            <a:ext cx="2735912" cy="8807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8950377" y="3065740"/>
            <a:ext cx="220472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PriceMerger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510539" y="4112828"/>
            <a:ext cx="4800600" cy="19881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50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450" spc="-290" b="1">
                <a:solidFill>
                  <a:srgbClr val="FFFFFF"/>
                </a:solidFill>
                <a:latin typeface="Microsoft JhengHei UI"/>
                <a:cs typeface="Microsoft JhengHei UI"/>
              </a:rPr>
              <a:t>出发、到达、⽇日期、供应商列列表</a:t>
            </a:r>
            <a:r>
              <a:rPr dirty="0" sz="2450" spc="5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Times New Roman"/>
              <a:cs typeface="Times New Roman"/>
            </a:endParaRPr>
          </a:p>
          <a:p>
            <a:pPr algn="ctr" marL="94615">
              <a:lnSpc>
                <a:spcPct val="100000"/>
              </a:lnSpc>
              <a:tabLst>
                <a:tab pos="2953385" algn="l"/>
              </a:tabLst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3	Search</a:t>
            </a:r>
            <a:r>
              <a:rPr dirty="0" sz="29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  <a:p>
            <a:pPr algn="ctr" marL="49530">
              <a:lnSpc>
                <a:spcPct val="100000"/>
              </a:lnSpc>
              <a:spcBef>
                <a:spcPts val="2250"/>
              </a:spcBef>
              <a:tabLst>
                <a:tab pos="2939415" algn="l"/>
              </a:tabLst>
            </a:pPr>
            <a:r>
              <a:rPr dirty="0" sz="2600" spc="15" b="1">
                <a:solidFill>
                  <a:srgbClr val="FFFFFF"/>
                </a:solidFill>
                <a:latin typeface="Arial"/>
                <a:cs typeface="Arial"/>
              </a:rPr>
              <a:t>cache	</a:t>
            </a:r>
            <a:r>
              <a:rPr dirty="0" baseline="2136" sz="3900" spc="22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baseline="2136"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98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37426" y="479431"/>
            <a:ext cx="112318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135"/>
              <a:t> 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25"/>
              <a:t>负载均衡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2657375"/>
            <a:ext cx="3512820" cy="37325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665">
                <a:solidFill>
                  <a:srgbClr val="FFFFFF"/>
                </a:solidFill>
                <a:latin typeface="PMingLiU"/>
                <a:cs typeface="PMingLiU"/>
              </a:rPr>
              <a:t>⼀一致性哈希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缓存命中率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热点航线均衡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1160">
                <a:solidFill>
                  <a:srgbClr val="FFFFFF"/>
                </a:solidFill>
                <a:latin typeface="PMingLiU"/>
                <a:cs typeface="PMingLiU"/>
              </a:rPr>
              <a:t>系统⾼高可⽤用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53514" y="4464516"/>
            <a:ext cx="2021383" cy="974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153514" y="4464516"/>
            <a:ext cx="2021839" cy="974090"/>
          </a:xfrm>
          <a:custGeom>
            <a:avLst/>
            <a:gdLst/>
            <a:ahLst/>
            <a:cxnLst/>
            <a:rect l="l" t="t" r="r" b="b"/>
            <a:pathLst>
              <a:path w="2021840" h="974089">
                <a:moveTo>
                  <a:pt x="1781286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199" y="4963"/>
                </a:lnTo>
                <a:lnTo>
                  <a:pt x="70461" y="25949"/>
                </a:lnTo>
                <a:lnTo>
                  <a:pt x="25951" y="70464"/>
                </a:lnTo>
                <a:lnTo>
                  <a:pt x="4963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4" y="733970"/>
                </a:lnTo>
                <a:lnTo>
                  <a:pt x="183" y="779356"/>
                </a:lnTo>
                <a:lnTo>
                  <a:pt x="4969" y="846882"/>
                </a:lnTo>
                <a:lnTo>
                  <a:pt x="25951" y="903602"/>
                </a:lnTo>
                <a:lnTo>
                  <a:pt x="70461" y="948117"/>
                </a:lnTo>
                <a:lnTo>
                  <a:pt x="127182" y="969103"/>
                </a:lnTo>
                <a:lnTo>
                  <a:pt x="194260" y="973883"/>
                </a:lnTo>
                <a:lnTo>
                  <a:pt x="240097" y="974067"/>
                </a:lnTo>
                <a:lnTo>
                  <a:pt x="1780218" y="974067"/>
                </a:lnTo>
                <a:lnTo>
                  <a:pt x="1826672" y="973883"/>
                </a:lnTo>
                <a:lnTo>
                  <a:pt x="1894184" y="969103"/>
                </a:lnTo>
                <a:lnTo>
                  <a:pt x="1950921" y="948117"/>
                </a:lnTo>
                <a:lnTo>
                  <a:pt x="1995432" y="903602"/>
                </a:lnTo>
                <a:lnTo>
                  <a:pt x="2016420" y="846866"/>
                </a:lnTo>
                <a:lnTo>
                  <a:pt x="2021199" y="779807"/>
                </a:lnTo>
                <a:lnTo>
                  <a:pt x="2021383" y="733970"/>
                </a:lnTo>
                <a:lnTo>
                  <a:pt x="2021379" y="240096"/>
                </a:lnTo>
                <a:lnTo>
                  <a:pt x="2021199" y="194710"/>
                </a:lnTo>
                <a:lnTo>
                  <a:pt x="2016414" y="127184"/>
                </a:lnTo>
                <a:lnTo>
                  <a:pt x="1995432" y="70464"/>
                </a:lnTo>
                <a:lnTo>
                  <a:pt x="1950921" y="25949"/>
                </a:lnTo>
                <a:lnTo>
                  <a:pt x="1894200" y="4963"/>
                </a:lnTo>
                <a:lnTo>
                  <a:pt x="1827123" y="183"/>
                </a:lnTo>
                <a:lnTo>
                  <a:pt x="1781286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547097" y="4699198"/>
            <a:ext cx="124015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02610" y="3128565"/>
            <a:ext cx="2313305" cy="1156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52120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PEK-SHA</a:t>
            </a:r>
            <a:endParaRPr sz="2450">
              <a:latin typeface="Arial"/>
              <a:cs typeface="Arial"/>
            </a:endParaRPr>
          </a:p>
          <a:p>
            <a:pPr algn="ctr" marL="12700" marR="5080">
              <a:lnSpc>
                <a:spcPts val="2970"/>
              </a:lnSpc>
              <a:spcBef>
                <a:spcPts val="95"/>
              </a:spcBef>
            </a:pP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450" spc="0" b="1">
                <a:solidFill>
                  <a:srgbClr val="FFFFFF"/>
                </a:solidFill>
                <a:latin typeface="Arial"/>
                <a:cs typeface="Arial"/>
              </a:rPr>
              <a:t>,w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50" spc="1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50&gt;  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2017-10-10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70008" y="7743556"/>
            <a:ext cx="2021383" cy="974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70008" y="7743556"/>
            <a:ext cx="2021839" cy="974090"/>
          </a:xfrm>
          <a:custGeom>
            <a:avLst/>
            <a:gdLst/>
            <a:ahLst/>
            <a:cxnLst/>
            <a:rect l="l" t="t" r="r" b="b"/>
            <a:pathLst>
              <a:path w="2021840" h="974090">
                <a:moveTo>
                  <a:pt x="1781286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1" y="4963"/>
                </a:lnTo>
                <a:lnTo>
                  <a:pt x="70465" y="25949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4" y="733970"/>
                </a:lnTo>
                <a:lnTo>
                  <a:pt x="183" y="779356"/>
                </a:lnTo>
                <a:lnTo>
                  <a:pt x="4967" y="846882"/>
                </a:lnTo>
                <a:lnTo>
                  <a:pt x="25950" y="903602"/>
                </a:lnTo>
                <a:lnTo>
                  <a:pt x="70465" y="948117"/>
                </a:lnTo>
                <a:lnTo>
                  <a:pt x="127184" y="969103"/>
                </a:lnTo>
                <a:lnTo>
                  <a:pt x="194260" y="973883"/>
                </a:lnTo>
                <a:lnTo>
                  <a:pt x="240097" y="974067"/>
                </a:lnTo>
                <a:lnTo>
                  <a:pt x="1780218" y="974067"/>
                </a:lnTo>
                <a:lnTo>
                  <a:pt x="1826672" y="973883"/>
                </a:lnTo>
                <a:lnTo>
                  <a:pt x="1894184" y="969103"/>
                </a:lnTo>
                <a:lnTo>
                  <a:pt x="1950921" y="948117"/>
                </a:lnTo>
                <a:lnTo>
                  <a:pt x="1995436" y="903602"/>
                </a:lnTo>
                <a:lnTo>
                  <a:pt x="2016424" y="846866"/>
                </a:lnTo>
                <a:lnTo>
                  <a:pt x="2021199" y="779807"/>
                </a:lnTo>
                <a:lnTo>
                  <a:pt x="2021383" y="733970"/>
                </a:lnTo>
                <a:lnTo>
                  <a:pt x="2021379" y="240096"/>
                </a:lnTo>
                <a:lnTo>
                  <a:pt x="2021199" y="194710"/>
                </a:lnTo>
                <a:lnTo>
                  <a:pt x="2016418" y="127184"/>
                </a:lnTo>
                <a:lnTo>
                  <a:pt x="1995436" y="70464"/>
                </a:lnTo>
                <a:lnTo>
                  <a:pt x="1950921" y="25949"/>
                </a:lnTo>
                <a:lnTo>
                  <a:pt x="1894200" y="4963"/>
                </a:lnTo>
                <a:lnTo>
                  <a:pt x="1827123" y="183"/>
                </a:lnTo>
                <a:lnTo>
                  <a:pt x="1781286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740899" y="7987056"/>
            <a:ext cx="12833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endParaRPr sz="2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27826" y="6405952"/>
            <a:ext cx="2313305" cy="11563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20"/>
              </a:spcBef>
            </a:pP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PEK-SHA</a:t>
            </a:r>
            <a:endParaRPr sz="2450">
              <a:latin typeface="Arial"/>
              <a:cs typeface="Arial"/>
            </a:endParaRPr>
          </a:p>
          <a:p>
            <a:pPr algn="ctr" marL="12700" marR="5080">
              <a:lnSpc>
                <a:spcPts val="2970"/>
              </a:lnSpc>
              <a:spcBef>
                <a:spcPts val="95"/>
              </a:spcBef>
            </a:pP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450" spc="0" b="1">
                <a:solidFill>
                  <a:srgbClr val="FFFFFF"/>
                </a:solidFill>
                <a:latin typeface="Arial"/>
                <a:cs typeface="Arial"/>
              </a:rPr>
              <a:t>,w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50" spc="1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10&gt;  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2017-10-10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153514" y="7743556"/>
            <a:ext cx="2021383" cy="974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153514" y="7743556"/>
            <a:ext cx="2021839" cy="974090"/>
          </a:xfrm>
          <a:custGeom>
            <a:avLst/>
            <a:gdLst/>
            <a:ahLst/>
            <a:cxnLst/>
            <a:rect l="l" t="t" r="r" b="b"/>
            <a:pathLst>
              <a:path w="2021840" h="974090">
                <a:moveTo>
                  <a:pt x="1781286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199" y="4963"/>
                </a:lnTo>
                <a:lnTo>
                  <a:pt x="70461" y="25949"/>
                </a:lnTo>
                <a:lnTo>
                  <a:pt x="25951" y="70464"/>
                </a:lnTo>
                <a:lnTo>
                  <a:pt x="4963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4" y="733970"/>
                </a:lnTo>
                <a:lnTo>
                  <a:pt x="183" y="779356"/>
                </a:lnTo>
                <a:lnTo>
                  <a:pt x="4969" y="846882"/>
                </a:lnTo>
                <a:lnTo>
                  <a:pt x="25951" y="903602"/>
                </a:lnTo>
                <a:lnTo>
                  <a:pt x="70461" y="948117"/>
                </a:lnTo>
                <a:lnTo>
                  <a:pt x="127182" y="969103"/>
                </a:lnTo>
                <a:lnTo>
                  <a:pt x="194260" y="973883"/>
                </a:lnTo>
                <a:lnTo>
                  <a:pt x="240097" y="974067"/>
                </a:lnTo>
                <a:lnTo>
                  <a:pt x="1780218" y="974067"/>
                </a:lnTo>
                <a:lnTo>
                  <a:pt x="1826672" y="973883"/>
                </a:lnTo>
                <a:lnTo>
                  <a:pt x="1894184" y="969103"/>
                </a:lnTo>
                <a:lnTo>
                  <a:pt x="1950921" y="948117"/>
                </a:lnTo>
                <a:lnTo>
                  <a:pt x="1995432" y="903602"/>
                </a:lnTo>
                <a:lnTo>
                  <a:pt x="2016420" y="846866"/>
                </a:lnTo>
                <a:lnTo>
                  <a:pt x="2021199" y="779807"/>
                </a:lnTo>
                <a:lnTo>
                  <a:pt x="2021383" y="733970"/>
                </a:lnTo>
                <a:lnTo>
                  <a:pt x="2021379" y="240096"/>
                </a:lnTo>
                <a:lnTo>
                  <a:pt x="2021199" y="194710"/>
                </a:lnTo>
                <a:lnTo>
                  <a:pt x="2016414" y="127184"/>
                </a:lnTo>
                <a:lnTo>
                  <a:pt x="1995432" y="70464"/>
                </a:lnTo>
                <a:lnTo>
                  <a:pt x="1950921" y="25949"/>
                </a:lnTo>
                <a:lnTo>
                  <a:pt x="1894200" y="4963"/>
                </a:lnTo>
                <a:lnTo>
                  <a:pt x="1827123" y="183"/>
                </a:lnTo>
                <a:lnTo>
                  <a:pt x="1781286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937022" y="7739655"/>
            <a:ext cx="2021383" cy="974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937022" y="7739655"/>
            <a:ext cx="2021839" cy="974090"/>
          </a:xfrm>
          <a:custGeom>
            <a:avLst/>
            <a:gdLst/>
            <a:ahLst/>
            <a:cxnLst/>
            <a:rect l="l" t="t" r="r" b="b"/>
            <a:pathLst>
              <a:path w="2021840" h="974090">
                <a:moveTo>
                  <a:pt x="1863634" y="1470"/>
                </a:moveTo>
                <a:lnTo>
                  <a:pt x="157882" y="1470"/>
                </a:lnTo>
                <a:lnTo>
                  <a:pt x="127199" y="4963"/>
                </a:lnTo>
                <a:lnTo>
                  <a:pt x="70461" y="25950"/>
                </a:lnTo>
                <a:lnTo>
                  <a:pt x="25947" y="70465"/>
                </a:lnTo>
                <a:lnTo>
                  <a:pt x="4958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733970"/>
                </a:lnTo>
                <a:lnTo>
                  <a:pt x="183" y="779357"/>
                </a:lnTo>
                <a:lnTo>
                  <a:pt x="4964" y="846883"/>
                </a:lnTo>
                <a:lnTo>
                  <a:pt x="25947" y="903602"/>
                </a:lnTo>
                <a:lnTo>
                  <a:pt x="70461" y="948117"/>
                </a:lnTo>
                <a:lnTo>
                  <a:pt x="127182" y="969103"/>
                </a:lnTo>
                <a:lnTo>
                  <a:pt x="194260" y="973883"/>
                </a:lnTo>
                <a:lnTo>
                  <a:pt x="240097" y="974067"/>
                </a:lnTo>
                <a:lnTo>
                  <a:pt x="1780218" y="974067"/>
                </a:lnTo>
                <a:lnTo>
                  <a:pt x="1826672" y="973883"/>
                </a:lnTo>
                <a:lnTo>
                  <a:pt x="1894184" y="969103"/>
                </a:lnTo>
                <a:lnTo>
                  <a:pt x="1950921" y="948117"/>
                </a:lnTo>
                <a:lnTo>
                  <a:pt x="1995432" y="903602"/>
                </a:lnTo>
                <a:lnTo>
                  <a:pt x="2016420" y="846866"/>
                </a:lnTo>
                <a:lnTo>
                  <a:pt x="2021199" y="779807"/>
                </a:lnTo>
                <a:lnTo>
                  <a:pt x="2021383" y="733970"/>
                </a:lnTo>
                <a:lnTo>
                  <a:pt x="2021379" y="240097"/>
                </a:lnTo>
                <a:lnTo>
                  <a:pt x="2021199" y="194710"/>
                </a:lnTo>
                <a:lnTo>
                  <a:pt x="2016414" y="127184"/>
                </a:lnTo>
                <a:lnTo>
                  <a:pt x="1995432" y="70465"/>
                </a:lnTo>
                <a:lnTo>
                  <a:pt x="1950921" y="25950"/>
                </a:lnTo>
                <a:lnTo>
                  <a:pt x="1894200" y="4963"/>
                </a:lnTo>
                <a:lnTo>
                  <a:pt x="1863634" y="1470"/>
                </a:lnTo>
                <a:close/>
              </a:path>
              <a:path w="2021840" h="974090">
                <a:moveTo>
                  <a:pt x="1781286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57882" y="1470"/>
                </a:lnTo>
                <a:lnTo>
                  <a:pt x="1863634" y="1470"/>
                </a:lnTo>
                <a:lnTo>
                  <a:pt x="1827123" y="183"/>
                </a:lnTo>
                <a:lnTo>
                  <a:pt x="1781286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845546" y="6405952"/>
            <a:ext cx="5437505" cy="20593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608965">
              <a:lnSpc>
                <a:spcPct val="100000"/>
              </a:lnSpc>
              <a:spcBef>
                <a:spcPts val="120"/>
              </a:spcBef>
              <a:tabLst>
                <a:tab pos="3394710" algn="l"/>
              </a:tabLst>
            </a:pP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PEK-SHA	PEK-SHA</a:t>
            </a:r>
            <a:endParaRPr sz="2450">
              <a:latin typeface="Arial"/>
              <a:cs typeface="Arial"/>
            </a:endParaRPr>
          </a:p>
          <a:p>
            <a:pPr algn="ctr" marL="12700" marR="5080">
              <a:lnSpc>
                <a:spcPts val="2970"/>
              </a:lnSpc>
              <a:spcBef>
                <a:spcPts val="95"/>
              </a:spcBef>
              <a:tabLst>
                <a:tab pos="2787015" algn="l"/>
              </a:tabLst>
            </a:pP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50" spc="-13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450" spc="0" b="1">
                <a:solidFill>
                  <a:srgbClr val="FFFFFF"/>
                </a:solidFill>
                <a:latin typeface="Arial"/>
                <a:cs typeface="Arial"/>
              </a:rPr>
              <a:t>,w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50" spc="1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30&gt;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31</a:t>
            </a:r>
            <a:r>
              <a:rPr dirty="0" sz="2450" spc="0" b="1">
                <a:solidFill>
                  <a:srgbClr val="FFFFFF"/>
                </a:solidFill>
                <a:latin typeface="Arial"/>
                <a:cs typeface="Arial"/>
              </a:rPr>
              <a:t>,w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32</a:t>
            </a:r>
            <a:r>
              <a:rPr dirty="0" sz="2450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450" spc="15" b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50&gt;  </a:t>
            </a:r>
            <a:r>
              <a:rPr dirty="0" sz="2450" spc="5" b="1">
                <a:solidFill>
                  <a:srgbClr val="FFFFFF"/>
                </a:solidFill>
                <a:latin typeface="Arial"/>
                <a:cs typeface="Arial"/>
              </a:rPr>
              <a:t>2017-10-10	2017-10-10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2785110" algn="l"/>
              </a:tabLst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	</a:t>
            </a:r>
            <a:r>
              <a:rPr dirty="0" baseline="1883" sz="4425" spc="7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endParaRPr baseline="1883" sz="4425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004910" y="5592284"/>
            <a:ext cx="1283335" cy="552450"/>
          </a:xfrm>
          <a:custGeom>
            <a:avLst/>
            <a:gdLst/>
            <a:ahLst/>
            <a:cxnLst/>
            <a:rect l="l" t="t" r="r" b="b"/>
            <a:pathLst>
              <a:path w="1283334" h="552450">
                <a:moveTo>
                  <a:pt x="1283166" y="0"/>
                </a:moveTo>
                <a:lnTo>
                  <a:pt x="9618" y="547957"/>
                </a:lnTo>
                <a:lnTo>
                  <a:pt x="0" y="552096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922191" y="6094072"/>
            <a:ext cx="112395" cy="92710"/>
          </a:xfrm>
          <a:custGeom>
            <a:avLst/>
            <a:gdLst/>
            <a:ahLst/>
            <a:cxnLst/>
            <a:rect l="l" t="t" r="r" b="b"/>
            <a:pathLst>
              <a:path w="112395" h="92710">
                <a:moveTo>
                  <a:pt x="72468" y="0"/>
                </a:moveTo>
                <a:lnTo>
                  <a:pt x="0" y="85896"/>
                </a:lnTo>
                <a:lnTo>
                  <a:pt x="112195" y="92336"/>
                </a:lnTo>
                <a:lnTo>
                  <a:pt x="724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096525" y="5592194"/>
            <a:ext cx="1428115" cy="549275"/>
          </a:xfrm>
          <a:custGeom>
            <a:avLst/>
            <a:gdLst/>
            <a:ahLst/>
            <a:cxnLst/>
            <a:rect l="l" t="t" r="r" b="b"/>
            <a:pathLst>
              <a:path w="1428115" h="549275">
                <a:moveTo>
                  <a:pt x="0" y="0"/>
                </a:moveTo>
                <a:lnTo>
                  <a:pt x="1418332" y="545409"/>
                </a:lnTo>
                <a:lnTo>
                  <a:pt x="1428105" y="549167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496816" y="6090692"/>
            <a:ext cx="112395" cy="93980"/>
          </a:xfrm>
          <a:custGeom>
            <a:avLst/>
            <a:gdLst/>
            <a:ahLst/>
            <a:cxnLst/>
            <a:rect l="l" t="t" r="r" b="b"/>
            <a:pathLst>
              <a:path w="112394" h="93979">
                <a:moveTo>
                  <a:pt x="36072" y="0"/>
                </a:moveTo>
                <a:lnTo>
                  <a:pt x="0" y="93822"/>
                </a:lnTo>
                <a:lnTo>
                  <a:pt x="111860" y="82990"/>
                </a:lnTo>
                <a:lnTo>
                  <a:pt x="360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164208" y="5582665"/>
            <a:ext cx="0" cy="568325"/>
          </a:xfrm>
          <a:custGeom>
            <a:avLst/>
            <a:gdLst/>
            <a:ahLst/>
            <a:cxnLst/>
            <a:rect l="l" t="t" r="r" b="b"/>
            <a:pathLst>
              <a:path w="0" h="568325">
                <a:moveTo>
                  <a:pt x="0" y="0"/>
                </a:moveTo>
                <a:lnTo>
                  <a:pt x="0" y="568055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113947" y="614024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767"/>
            <a:ext cx="20104099" cy="11224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66610" y="479431"/>
            <a:ext cx="2371090" cy="1433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25">
                <a:solidFill>
                  <a:srgbClr val="FFFFFF"/>
                </a:solidFill>
                <a:latin typeface="PMingLiU"/>
                <a:cs typeface="PMingLiU"/>
              </a:rPr>
              <a:t>议题</a:t>
            </a:r>
            <a:endParaRPr sz="92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45693" y="2423367"/>
            <a:ext cx="5412712" cy="844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45693" y="2423367"/>
            <a:ext cx="5412740" cy="844550"/>
          </a:xfrm>
          <a:custGeom>
            <a:avLst/>
            <a:gdLst/>
            <a:ahLst/>
            <a:cxnLst/>
            <a:rect l="l" t="t" r="r" b="b"/>
            <a:pathLst>
              <a:path w="5412740" h="844550">
                <a:moveTo>
                  <a:pt x="5172720" y="0"/>
                </a:moveTo>
                <a:lnTo>
                  <a:pt x="241058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5" y="25949"/>
                </a:lnTo>
                <a:lnTo>
                  <a:pt x="25950" y="70464"/>
                </a:lnTo>
                <a:lnTo>
                  <a:pt x="4961" y="127200"/>
                </a:lnTo>
                <a:lnTo>
                  <a:pt x="183" y="194260"/>
                </a:lnTo>
                <a:lnTo>
                  <a:pt x="0" y="240096"/>
                </a:lnTo>
                <a:lnTo>
                  <a:pt x="5" y="604493"/>
                </a:lnTo>
                <a:lnTo>
                  <a:pt x="183" y="649618"/>
                </a:lnTo>
                <a:lnTo>
                  <a:pt x="4967" y="717145"/>
                </a:lnTo>
                <a:lnTo>
                  <a:pt x="25950" y="773864"/>
                </a:lnTo>
                <a:lnTo>
                  <a:pt x="70465" y="818379"/>
                </a:lnTo>
                <a:lnTo>
                  <a:pt x="127184" y="839366"/>
                </a:lnTo>
                <a:lnTo>
                  <a:pt x="194260" y="844146"/>
                </a:lnTo>
                <a:lnTo>
                  <a:pt x="240097" y="844329"/>
                </a:lnTo>
                <a:lnTo>
                  <a:pt x="5171548" y="844329"/>
                </a:lnTo>
                <a:lnTo>
                  <a:pt x="5218002" y="844146"/>
                </a:lnTo>
                <a:lnTo>
                  <a:pt x="5285509" y="839366"/>
                </a:lnTo>
                <a:lnTo>
                  <a:pt x="5342247" y="818379"/>
                </a:lnTo>
                <a:lnTo>
                  <a:pt x="5386762" y="773864"/>
                </a:lnTo>
                <a:lnTo>
                  <a:pt x="5407750" y="717128"/>
                </a:lnTo>
                <a:lnTo>
                  <a:pt x="5412529" y="650069"/>
                </a:lnTo>
                <a:lnTo>
                  <a:pt x="5412712" y="604493"/>
                </a:lnTo>
                <a:lnTo>
                  <a:pt x="5412709" y="240096"/>
                </a:lnTo>
                <a:lnTo>
                  <a:pt x="5412529" y="194710"/>
                </a:lnTo>
                <a:lnTo>
                  <a:pt x="5407744" y="127183"/>
                </a:lnTo>
                <a:lnTo>
                  <a:pt x="5386762" y="70464"/>
                </a:lnTo>
                <a:lnTo>
                  <a:pt x="5342247" y="25949"/>
                </a:lnTo>
                <a:lnTo>
                  <a:pt x="5285526" y="4963"/>
                </a:lnTo>
                <a:lnTo>
                  <a:pt x="5218453" y="183"/>
                </a:lnTo>
                <a:lnTo>
                  <a:pt x="5172720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992261" y="2500312"/>
            <a:ext cx="2119630" cy="6540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15" b="1">
                <a:latin typeface="Microsoft JhengHei UI"/>
                <a:cs typeface="Microsoft JhengHei UI"/>
              </a:rPr>
              <a:t>系统诉求</a:t>
            </a:r>
            <a:endParaRPr sz="4100">
              <a:latin typeface="Microsoft JhengHei UI"/>
              <a:cs typeface="Microsoft JhengHei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45693" y="3723348"/>
            <a:ext cx="5412712" cy="8443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45693" y="3723348"/>
            <a:ext cx="5412740" cy="844550"/>
          </a:xfrm>
          <a:custGeom>
            <a:avLst/>
            <a:gdLst/>
            <a:ahLst/>
            <a:cxnLst/>
            <a:rect l="l" t="t" r="r" b="b"/>
            <a:pathLst>
              <a:path w="5412740" h="844550">
                <a:moveTo>
                  <a:pt x="5172720" y="0"/>
                </a:moveTo>
                <a:lnTo>
                  <a:pt x="241058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5" y="25949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5" y="604493"/>
                </a:lnTo>
                <a:lnTo>
                  <a:pt x="183" y="649619"/>
                </a:lnTo>
                <a:lnTo>
                  <a:pt x="4967" y="717145"/>
                </a:lnTo>
                <a:lnTo>
                  <a:pt x="25950" y="773864"/>
                </a:lnTo>
                <a:lnTo>
                  <a:pt x="70465" y="818379"/>
                </a:lnTo>
                <a:lnTo>
                  <a:pt x="127184" y="839366"/>
                </a:lnTo>
                <a:lnTo>
                  <a:pt x="194260" y="844146"/>
                </a:lnTo>
                <a:lnTo>
                  <a:pt x="240097" y="844329"/>
                </a:lnTo>
                <a:lnTo>
                  <a:pt x="5171548" y="844329"/>
                </a:lnTo>
                <a:lnTo>
                  <a:pt x="5218002" y="844146"/>
                </a:lnTo>
                <a:lnTo>
                  <a:pt x="5285509" y="839366"/>
                </a:lnTo>
                <a:lnTo>
                  <a:pt x="5342247" y="818379"/>
                </a:lnTo>
                <a:lnTo>
                  <a:pt x="5386762" y="773864"/>
                </a:lnTo>
                <a:lnTo>
                  <a:pt x="5407750" y="717128"/>
                </a:lnTo>
                <a:lnTo>
                  <a:pt x="5412529" y="650069"/>
                </a:lnTo>
                <a:lnTo>
                  <a:pt x="5412712" y="604493"/>
                </a:lnTo>
                <a:lnTo>
                  <a:pt x="5412709" y="240096"/>
                </a:lnTo>
                <a:lnTo>
                  <a:pt x="5412529" y="194710"/>
                </a:lnTo>
                <a:lnTo>
                  <a:pt x="5407744" y="127184"/>
                </a:lnTo>
                <a:lnTo>
                  <a:pt x="5386762" y="70464"/>
                </a:lnTo>
                <a:lnTo>
                  <a:pt x="5342247" y="25949"/>
                </a:lnTo>
                <a:lnTo>
                  <a:pt x="5285526" y="4963"/>
                </a:lnTo>
                <a:lnTo>
                  <a:pt x="5218453" y="183"/>
                </a:lnTo>
                <a:lnTo>
                  <a:pt x="5172720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45693" y="5023331"/>
            <a:ext cx="5412712" cy="844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45693" y="5023331"/>
            <a:ext cx="5412740" cy="844550"/>
          </a:xfrm>
          <a:custGeom>
            <a:avLst/>
            <a:gdLst/>
            <a:ahLst/>
            <a:cxnLst/>
            <a:rect l="l" t="t" r="r" b="b"/>
            <a:pathLst>
              <a:path w="5412740" h="844550">
                <a:moveTo>
                  <a:pt x="5254963" y="1470"/>
                </a:moveTo>
                <a:lnTo>
                  <a:pt x="157883" y="1470"/>
                </a:lnTo>
                <a:lnTo>
                  <a:pt x="127201" y="4963"/>
                </a:lnTo>
                <a:lnTo>
                  <a:pt x="70465" y="25949"/>
                </a:lnTo>
                <a:lnTo>
                  <a:pt x="25950" y="70464"/>
                </a:lnTo>
                <a:lnTo>
                  <a:pt x="4961" y="127200"/>
                </a:lnTo>
                <a:lnTo>
                  <a:pt x="183" y="194260"/>
                </a:lnTo>
                <a:lnTo>
                  <a:pt x="0" y="240096"/>
                </a:lnTo>
                <a:lnTo>
                  <a:pt x="5" y="604493"/>
                </a:lnTo>
                <a:lnTo>
                  <a:pt x="183" y="649618"/>
                </a:lnTo>
                <a:lnTo>
                  <a:pt x="4967" y="717145"/>
                </a:lnTo>
                <a:lnTo>
                  <a:pt x="25950" y="773864"/>
                </a:lnTo>
                <a:lnTo>
                  <a:pt x="70465" y="818379"/>
                </a:lnTo>
                <a:lnTo>
                  <a:pt x="127184" y="839366"/>
                </a:lnTo>
                <a:lnTo>
                  <a:pt x="194260" y="844146"/>
                </a:lnTo>
                <a:lnTo>
                  <a:pt x="240097" y="844329"/>
                </a:lnTo>
                <a:lnTo>
                  <a:pt x="5171548" y="844329"/>
                </a:lnTo>
                <a:lnTo>
                  <a:pt x="5218002" y="844146"/>
                </a:lnTo>
                <a:lnTo>
                  <a:pt x="5285509" y="839366"/>
                </a:lnTo>
                <a:lnTo>
                  <a:pt x="5342247" y="818379"/>
                </a:lnTo>
                <a:lnTo>
                  <a:pt x="5386762" y="773864"/>
                </a:lnTo>
                <a:lnTo>
                  <a:pt x="5407750" y="717128"/>
                </a:lnTo>
                <a:lnTo>
                  <a:pt x="5412529" y="650069"/>
                </a:lnTo>
                <a:lnTo>
                  <a:pt x="5412712" y="604493"/>
                </a:lnTo>
                <a:lnTo>
                  <a:pt x="5412709" y="240096"/>
                </a:lnTo>
                <a:lnTo>
                  <a:pt x="5412529" y="194710"/>
                </a:lnTo>
                <a:lnTo>
                  <a:pt x="5407744" y="127183"/>
                </a:lnTo>
                <a:lnTo>
                  <a:pt x="5386762" y="70464"/>
                </a:lnTo>
                <a:lnTo>
                  <a:pt x="5342247" y="25949"/>
                </a:lnTo>
                <a:lnTo>
                  <a:pt x="5285526" y="4963"/>
                </a:lnTo>
                <a:lnTo>
                  <a:pt x="5254963" y="1470"/>
                </a:lnTo>
                <a:close/>
              </a:path>
              <a:path w="5412740" h="844550">
                <a:moveTo>
                  <a:pt x="5218453" y="183"/>
                </a:moveTo>
                <a:lnTo>
                  <a:pt x="194710" y="183"/>
                </a:lnTo>
                <a:lnTo>
                  <a:pt x="157883" y="1470"/>
                </a:lnTo>
                <a:lnTo>
                  <a:pt x="5254963" y="1470"/>
                </a:lnTo>
                <a:lnTo>
                  <a:pt x="5218453" y="183"/>
                </a:lnTo>
                <a:close/>
              </a:path>
              <a:path w="5412740" h="844550">
                <a:moveTo>
                  <a:pt x="5172720" y="0"/>
                </a:moveTo>
                <a:lnTo>
                  <a:pt x="241058" y="0"/>
                </a:lnTo>
                <a:lnTo>
                  <a:pt x="194710" y="183"/>
                </a:lnTo>
                <a:lnTo>
                  <a:pt x="5218453" y="183"/>
                </a:lnTo>
                <a:lnTo>
                  <a:pt x="5172720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45693" y="6323312"/>
            <a:ext cx="5412712" cy="844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45693" y="6323312"/>
            <a:ext cx="5412740" cy="844550"/>
          </a:xfrm>
          <a:custGeom>
            <a:avLst/>
            <a:gdLst/>
            <a:ahLst/>
            <a:cxnLst/>
            <a:rect l="l" t="t" r="r" b="b"/>
            <a:pathLst>
              <a:path w="5412740" h="844550">
                <a:moveTo>
                  <a:pt x="5254963" y="1470"/>
                </a:moveTo>
                <a:lnTo>
                  <a:pt x="157883" y="1470"/>
                </a:lnTo>
                <a:lnTo>
                  <a:pt x="127201" y="4963"/>
                </a:lnTo>
                <a:lnTo>
                  <a:pt x="70465" y="25949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5" y="604493"/>
                </a:lnTo>
                <a:lnTo>
                  <a:pt x="183" y="649619"/>
                </a:lnTo>
                <a:lnTo>
                  <a:pt x="4967" y="717145"/>
                </a:lnTo>
                <a:lnTo>
                  <a:pt x="25950" y="773864"/>
                </a:lnTo>
                <a:lnTo>
                  <a:pt x="70465" y="818379"/>
                </a:lnTo>
                <a:lnTo>
                  <a:pt x="127184" y="839366"/>
                </a:lnTo>
                <a:lnTo>
                  <a:pt x="194260" y="844146"/>
                </a:lnTo>
                <a:lnTo>
                  <a:pt x="240097" y="844329"/>
                </a:lnTo>
                <a:lnTo>
                  <a:pt x="5171548" y="844329"/>
                </a:lnTo>
                <a:lnTo>
                  <a:pt x="5218002" y="844146"/>
                </a:lnTo>
                <a:lnTo>
                  <a:pt x="5285509" y="839366"/>
                </a:lnTo>
                <a:lnTo>
                  <a:pt x="5342247" y="818379"/>
                </a:lnTo>
                <a:lnTo>
                  <a:pt x="5386762" y="773864"/>
                </a:lnTo>
                <a:lnTo>
                  <a:pt x="5407750" y="717128"/>
                </a:lnTo>
                <a:lnTo>
                  <a:pt x="5412529" y="650069"/>
                </a:lnTo>
                <a:lnTo>
                  <a:pt x="5412712" y="604493"/>
                </a:lnTo>
                <a:lnTo>
                  <a:pt x="5412709" y="240096"/>
                </a:lnTo>
                <a:lnTo>
                  <a:pt x="5412529" y="194710"/>
                </a:lnTo>
                <a:lnTo>
                  <a:pt x="5407744" y="127184"/>
                </a:lnTo>
                <a:lnTo>
                  <a:pt x="5386762" y="70464"/>
                </a:lnTo>
                <a:lnTo>
                  <a:pt x="5342247" y="25949"/>
                </a:lnTo>
                <a:lnTo>
                  <a:pt x="5285526" y="4963"/>
                </a:lnTo>
                <a:lnTo>
                  <a:pt x="5254963" y="1470"/>
                </a:lnTo>
                <a:close/>
              </a:path>
              <a:path w="5412740" h="844550">
                <a:moveTo>
                  <a:pt x="5218453" y="183"/>
                </a:moveTo>
                <a:lnTo>
                  <a:pt x="194710" y="183"/>
                </a:lnTo>
                <a:lnTo>
                  <a:pt x="157883" y="1470"/>
                </a:lnTo>
                <a:lnTo>
                  <a:pt x="5254963" y="1470"/>
                </a:lnTo>
                <a:lnTo>
                  <a:pt x="5218453" y="183"/>
                </a:lnTo>
                <a:close/>
              </a:path>
              <a:path w="5412740" h="844550">
                <a:moveTo>
                  <a:pt x="5172720" y="0"/>
                </a:moveTo>
                <a:lnTo>
                  <a:pt x="241058" y="0"/>
                </a:lnTo>
                <a:lnTo>
                  <a:pt x="194710" y="183"/>
                </a:lnTo>
                <a:lnTo>
                  <a:pt x="5218453" y="183"/>
                </a:lnTo>
                <a:lnTo>
                  <a:pt x="5172720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45693" y="7623295"/>
            <a:ext cx="5412712" cy="8443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45693" y="7623295"/>
            <a:ext cx="5412740" cy="844550"/>
          </a:xfrm>
          <a:custGeom>
            <a:avLst/>
            <a:gdLst/>
            <a:ahLst/>
            <a:cxnLst/>
            <a:rect l="l" t="t" r="r" b="b"/>
            <a:pathLst>
              <a:path w="5412740" h="844550">
                <a:moveTo>
                  <a:pt x="5254963" y="1470"/>
                </a:moveTo>
                <a:lnTo>
                  <a:pt x="157883" y="1470"/>
                </a:lnTo>
                <a:lnTo>
                  <a:pt x="127201" y="4963"/>
                </a:lnTo>
                <a:lnTo>
                  <a:pt x="70465" y="25949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5" y="604493"/>
                </a:lnTo>
                <a:lnTo>
                  <a:pt x="183" y="649619"/>
                </a:lnTo>
                <a:lnTo>
                  <a:pt x="4967" y="717145"/>
                </a:lnTo>
                <a:lnTo>
                  <a:pt x="25950" y="773864"/>
                </a:lnTo>
                <a:lnTo>
                  <a:pt x="70465" y="818379"/>
                </a:lnTo>
                <a:lnTo>
                  <a:pt x="127184" y="839366"/>
                </a:lnTo>
                <a:lnTo>
                  <a:pt x="194260" y="844146"/>
                </a:lnTo>
                <a:lnTo>
                  <a:pt x="240097" y="844329"/>
                </a:lnTo>
                <a:lnTo>
                  <a:pt x="5171548" y="844329"/>
                </a:lnTo>
                <a:lnTo>
                  <a:pt x="5218002" y="844146"/>
                </a:lnTo>
                <a:lnTo>
                  <a:pt x="5285509" y="839366"/>
                </a:lnTo>
                <a:lnTo>
                  <a:pt x="5342247" y="818379"/>
                </a:lnTo>
                <a:lnTo>
                  <a:pt x="5386762" y="773864"/>
                </a:lnTo>
                <a:lnTo>
                  <a:pt x="5407750" y="717128"/>
                </a:lnTo>
                <a:lnTo>
                  <a:pt x="5412529" y="650069"/>
                </a:lnTo>
                <a:lnTo>
                  <a:pt x="5412712" y="604493"/>
                </a:lnTo>
                <a:lnTo>
                  <a:pt x="5412709" y="240096"/>
                </a:lnTo>
                <a:lnTo>
                  <a:pt x="5412529" y="194710"/>
                </a:lnTo>
                <a:lnTo>
                  <a:pt x="5407744" y="127184"/>
                </a:lnTo>
                <a:lnTo>
                  <a:pt x="5386762" y="70464"/>
                </a:lnTo>
                <a:lnTo>
                  <a:pt x="5342247" y="25949"/>
                </a:lnTo>
                <a:lnTo>
                  <a:pt x="5285526" y="4963"/>
                </a:lnTo>
                <a:lnTo>
                  <a:pt x="5254963" y="1470"/>
                </a:lnTo>
                <a:close/>
              </a:path>
              <a:path w="5412740" h="844550">
                <a:moveTo>
                  <a:pt x="5172720" y="0"/>
                </a:moveTo>
                <a:lnTo>
                  <a:pt x="241058" y="0"/>
                </a:lnTo>
                <a:lnTo>
                  <a:pt x="194710" y="183"/>
                </a:lnTo>
                <a:lnTo>
                  <a:pt x="157883" y="1470"/>
                </a:lnTo>
                <a:lnTo>
                  <a:pt x="5254963" y="1470"/>
                </a:lnTo>
                <a:lnTo>
                  <a:pt x="5218453" y="183"/>
                </a:lnTo>
                <a:lnTo>
                  <a:pt x="5172720" y="0"/>
                </a:lnTo>
                <a:close/>
              </a:path>
              <a:path w="5412740" h="844550">
                <a:moveTo>
                  <a:pt x="5172720" y="0"/>
                </a:move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45693" y="8923277"/>
            <a:ext cx="5412712" cy="8443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45693" y="8923277"/>
            <a:ext cx="5412740" cy="844550"/>
          </a:xfrm>
          <a:custGeom>
            <a:avLst/>
            <a:gdLst/>
            <a:ahLst/>
            <a:cxnLst/>
            <a:rect l="l" t="t" r="r" b="b"/>
            <a:pathLst>
              <a:path w="5412740" h="844550">
                <a:moveTo>
                  <a:pt x="5172616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5" y="25949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5" y="604493"/>
                </a:lnTo>
                <a:lnTo>
                  <a:pt x="183" y="649618"/>
                </a:lnTo>
                <a:lnTo>
                  <a:pt x="4967" y="717144"/>
                </a:lnTo>
                <a:lnTo>
                  <a:pt x="25950" y="773864"/>
                </a:lnTo>
                <a:lnTo>
                  <a:pt x="70465" y="818379"/>
                </a:lnTo>
                <a:lnTo>
                  <a:pt x="127184" y="839365"/>
                </a:lnTo>
                <a:lnTo>
                  <a:pt x="194260" y="844145"/>
                </a:lnTo>
                <a:lnTo>
                  <a:pt x="240097" y="844329"/>
                </a:lnTo>
                <a:lnTo>
                  <a:pt x="5171548" y="844329"/>
                </a:lnTo>
                <a:lnTo>
                  <a:pt x="5218002" y="844145"/>
                </a:lnTo>
                <a:lnTo>
                  <a:pt x="5285509" y="839365"/>
                </a:lnTo>
                <a:lnTo>
                  <a:pt x="5342247" y="818379"/>
                </a:lnTo>
                <a:lnTo>
                  <a:pt x="5386762" y="773864"/>
                </a:lnTo>
                <a:lnTo>
                  <a:pt x="5407750" y="717128"/>
                </a:lnTo>
                <a:lnTo>
                  <a:pt x="5412529" y="650068"/>
                </a:lnTo>
                <a:lnTo>
                  <a:pt x="5412712" y="604493"/>
                </a:lnTo>
                <a:lnTo>
                  <a:pt x="5412709" y="240096"/>
                </a:lnTo>
                <a:lnTo>
                  <a:pt x="5412529" y="194710"/>
                </a:lnTo>
                <a:lnTo>
                  <a:pt x="5407744" y="127184"/>
                </a:lnTo>
                <a:lnTo>
                  <a:pt x="5386762" y="70464"/>
                </a:lnTo>
                <a:lnTo>
                  <a:pt x="5342247" y="25949"/>
                </a:lnTo>
                <a:lnTo>
                  <a:pt x="5285526" y="4963"/>
                </a:lnTo>
                <a:lnTo>
                  <a:pt x="5218453" y="183"/>
                </a:lnTo>
                <a:lnTo>
                  <a:pt x="5172616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992261" y="3798702"/>
            <a:ext cx="2119630" cy="58477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210" b="1">
                <a:solidFill>
                  <a:srgbClr val="FFFFFF"/>
                </a:solidFill>
                <a:latin typeface="Microsoft JhengHei UI"/>
                <a:cs typeface="Microsoft JhengHei UI"/>
              </a:rPr>
              <a:t>海海量量数</a:t>
            </a:r>
            <a:r>
              <a:rPr dirty="0" sz="4100" spc="-2039" b="1">
                <a:solidFill>
                  <a:srgbClr val="FFFFFF"/>
                </a:solidFill>
                <a:latin typeface="Microsoft JhengHei UI"/>
                <a:cs typeface="Microsoft JhengHei UI"/>
              </a:rPr>
              <a:t>据</a:t>
            </a:r>
            <a:endParaRPr sz="4100">
              <a:latin typeface="Microsoft JhengHei UI"/>
              <a:cs typeface="Microsoft JhengHei UI"/>
            </a:endParaRPr>
          </a:p>
          <a:p>
            <a:pPr algn="just" marL="12700" marR="5080">
              <a:lnSpc>
                <a:spcPct val="207799"/>
              </a:lnSpc>
            </a:pPr>
            <a:r>
              <a:rPr dirty="0" sz="4100" spc="-705" b="1">
                <a:solidFill>
                  <a:srgbClr val="FFFFFF"/>
                </a:solidFill>
                <a:latin typeface="Microsoft JhengHei UI"/>
                <a:cs typeface="Microsoft JhengHei UI"/>
              </a:rPr>
              <a:t>设计思路路 </a:t>
            </a:r>
            <a:r>
              <a:rPr dirty="0" sz="410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搜索框架 报价引擎 待解问题</a:t>
            </a:r>
            <a:endParaRPr sz="41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10165" y="479431"/>
            <a:ext cx="888682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135"/>
              <a:t> 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25"/>
              <a:t>架构</a:t>
            </a:r>
          </a:p>
        </p:txBody>
      </p:sp>
      <p:sp>
        <p:nvSpPr>
          <p:cNvPr id="4" name="object 4"/>
          <p:cNvSpPr/>
          <p:nvPr/>
        </p:nvSpPr>
        <p:spPr>
          <a:xfrm>
            <a:off x="4532294" y="4920572"/>
            <a:ext cx="2378068" cy="1342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32294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8" y="0"/>
                </a:moveTo>
                <a:lnTo>
                  <a:pt x="309229" y="0"/>
                </a:lnTo>
                <a:lnTo>
                  <a:pt x="249664" y="235"/>
                </a:lnTo>
                <a:lnTo>
                  <a:pt x="202443" y="1885"/>
                </a:lnTo>
                <a:lnTo>
                  <a:pt x="163101" y="6364"/>
                </a:lnTo>
                <a:lnTo>
                  <a:pt x="90352" y="33274"/>
                </a:lnTo>
                <a:lnTo>
                  <a:pt x="58706" y="58706"/>
                </a:lnTo>
                <a:lnTo>
                  <a:pt x="33274" y="90352"/>
                </a:lnTo>
                <a:lnTo>
                  <a:pt x="15086" y="127177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5" y="1034753"/>
                </a:lnTo>
                <a:lnTo>
                  <a:pt x="235" y="1092949"/>
                </a:lnTo>
                <a:lnTo>
                  <a:pt x="1885" y="1140171"/>
                </a:lnTo>
                <a:lnTo>
                  <a:pt x="6369" y="1179534"/>
                </a:lnTo>
                <a:lnTo>
                  <a:pt x="33274" y="1252262"/>
                </a:lnTo>
                <a:lnTo>
                  <a:pt x="58706" y="1283907"/>
                </a:lnTo>
                <a:lnTo>
                  <a:pt x="90352" y="1309340"/>
                </a:lnTo>
                <a:lnTo>
                  <a:pt x="127177" y="1327528"/>
                </a:lnTo>
                <a:lnTo>
                  <a:pt x="202272" y="1340728"/>
                </a:lnTo>
                <a:lnTo>
                  <a:pt x="249087" y="1342378"/>
                </a:lnTo>
                <a:lnTo>
                  <a:pt x="307860" y="1342614"/>
                </a:lnTo>
                <a:lnTo>
                  <a:pt x="2068839" y="1342614"/>
                </a:lnTo>
                <a:lnTo>
                  <a:pt x="2128404" y="1342378"/>
                </a:lnTo>
                <a:lnTo>
                  <a:pt x="2175625" y="1340728"/>
                </a:lnTo>
                <a:lnTo>
                  <a:pt x="2214967" y="1336250"/>
                </a:lnTo>
                <a:lnTo>
                  <a:pt x="2287716" y="1309340"/>
                </a:lnTo>
                <a:lnTo>
                  <a:pt x="2319361" y="1283907"/>
                </a:lnTo>
                <a:lnTo>
                  <a:pt x="2344794" y="1252262"/>
                </a:lnTo>
                <a:lnTo>
                  <a:pt x="2362982" y="1215437"/>
                </a:lnTo>
                <a:lnTo>
                  <a:pt x="2376183" y="1140342"/>
                </a:lnTo>
                <a:lnTo>
                  <a:pt x="2377833" y="1093527"/>
                </a:lnTo>
                <a:lnTo>
                  <a:pt x="2378068" y="1034753"/>
                </a:lnTo>
                <a:lnTo>
                  <a:pt x="2378063" y="307860"/>
                </a:lnTo>
                <a:lnTo>
                  <a:pt x="2377833" y="249664"/>
                </a:lnTo>
                <a:lnTo>
                  <a:pt x="2376183" y="202443"/>
                </a:lnTo>
                <a:lnTo>
                  <a:pt x="2371699" y="163080"/>
                </a:lnTo>
                <a:lnTo>
                  <a:pt x="2344794" y="90352"/>
                </a:lnTo>
                <a:lnTo>
                  <a:pt x="2319361" y="58706"/>
                </a:lnTo>
                <a:lnTo>
                  <a:pt x="2287716" y="33274"/>
                </a:lnTo>
                <a:lnTo>
                  <a:pt x="2250891" y="15086"/>
                </a:lnTo>
                <a:lnTo>
                  <a:pt x="2175796" y="1885"/>
                </a:lnTo>
                <a:lnTo>
                  <a:pt x="2128981" y="235"/>
                </a:lnTo>
                <a:lnTo>
                  <a:pt x="2070208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19086" y="4940028"/>
            <a:ext cx="15976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19440" y="4920572"/>
            <a:ext cx="2378069" cy="1342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19440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9" y="0"/>
                </a:moveTo>
                <a:lnTo>
                  <a:pt x="309230" y="0"/>
                </a:lnTo>
                <a:lnTo>
                  <a:pt x="249665" y="235"/>
                </a:lnTo>
                <a:lnTo>
                  <a:pt x="202444" y="1885"/>
                </a:lnTo>
                <a:lnTo>
                  <a:pt x="163102" y="6364"/>
                </a:lnTo>
                <a:lnTo>
                  <a:pt x="90353" y="33274"/>
                </a:lnTo>
                <a:lnTo>
                  <a:pt x="58708" y="58706"/>
                </a:lnTo>
                <a:lnTo>
                  <a:pt x="33275" y="90352"/>
                </a:lnTo>
                <a:lnTo>
                  <a:pt x="15087" y="127177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5" y="1034754"/>
                </a:lnTo>
                <a:lnTo>
                  <a:pt x="235" y="1092949"/>
                </a:lnTo>
                <a:lnTo>
                  <a:pt x="1885" y="1140171"/>
                </a:lnTo>
                <a:lnTo>
                  <a:pt x="6370" y="1179534"/>
                </a:lnTo>
                <a:lnTo>
                  <a:pt x="33275" y="1252262"/>
                </a:lnTo>
                <a:lnTo>
                  <a:pt x="58708" y="1283907"/>
                </a:lnTo>
                <a:lnTo>
                  <a:pt x="90353" y="1309340"/>
                </a:lnTo>
                <a:lnTo>
                  <a:pt x="127178" y="1327528"/>
                </a:lnTo>
                <a:lnTo>
                  <a:pt x="202273" y="1340728"/>
                </a:lnTo>
                <a:lnTo>
                  <a:pt x="249088" y="1342378"/>
                </a:lnTo>
                <a:lnTo>
                  <a:pt x="307861" y="1342614"/>
                </a:lnTo>
                <a:lnTo>
                  <a:pt x="2068839" y="1342614"/>
                </a:lnTo>
                <a:lnTo>
                  <a:pt x="2128404" y="1342378"/>
                </a:lnTo>
                <a:lnTo>
                  <a:pt x="2175626" y="1340728"/>
                </a:lnTo>
                <a:lnTo>
                  <a:pt x="2214968" y="1336250"/>
                </a:lnTo>
                <a:lnTo>
                  <a:pt x="2287717" y="1309340"/>
                </a:lnTo>
                <a:lnTo>
                  <a:pt x="2319363" y="1283907"/>
                </a:lnTo>
                <a:lnTo>
                  <a:pt x="2344795" y="1252262"/>
                </a:lnTo>
                <a:lnTo>
                  <a:pt x="2362983" y="1215437"/>
                </a:lnTo>
                <a:lnTo>
                  <a:pt x="2376184" y="1140342"/>
                </a:lnTo>
                <a:lnTo>
                  <a:pt x="2377834" y="1093527"/>
                </a:lnTo>
                <a:lnTo>
                  <a:pt x="2378069" y="1034754"/>
                </a:lnTo>
                <a:lnTo>
                  <a:pt x="2378064" y="307860"/>
                </a:lnTo>
                <a:lnTo>
                  <a:pt x="2377834" y="249664"/>
                </a:lnTo>
                <a:lnTo>
                  <a:pt x="2376184" y="202443"/>
                </a:lnTo>
                <a:lnTo>
                  <a:pt x="2371700" y="163080"/>
                </a:lnTo>
                <a:lnTo>
                  <a:pt x="2344795" y="90352"/>
                </a:lnTo>
                <a:lnTo>
                  <a:pt x="2319363" y="58706"/>
                </a:lnTo>
                <a:lnTo>
                  <a:pt x="2287717" y="33274"/>
                </a:lnTo>
                <a:lnTo>
                  <a:pt x="2250892" y="15086"/>
                </a:lnTo>
                <a:lnTo>
                  <a:pt x="2175797" y="1885"/>
                </a:lnTo>
                <a:lnTo>
                  <a:pt x="2128982" y="235"/>
                </a:lnTo>
                <a:lnTo>
                  <a:pt x="20702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809051" y="4940028"/>
            <a:ext cx="159766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06588" y="4920572"/>
            <a:ext cx="2378069" cy="13426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06588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7" y="0"/>
                </a:moveTo>
                <a:lnTo>
                  <a:pt x="309234" y="0"/>
                </a:lnTo>
                <a:lnTo>
                  <a:pt x="249664" y="235"/>
                </a:lnTo>
                <a:lnTo>
                  <a:pt x="202440" y="1885"/>
                </a:lnTo>
                <a:lnTo>
                  <a:pt x="163099" y="6364"/>
                </a:lnTo>
                <a:lnTo>
                  <a:pt x="90352" y="33274"/>
                </a:lnTo>
                <a:lnTo>
                  <a:pt x="58707" y="58706"/>
                </a:lnTo>
                <a:lnTo>
                  <a:pt x="33274" y="90352"/>
                </a:lnTo>
                <a:lnTo>
                  <a:pt x="15086" y="127177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7" y="1035276"/>
                </a:lnTo>
                <a:lnTo>
                  <a:pt x="235" y="1092949"/>
                </a:lnTo>
                <a:lnTo>
                  <a:pt x="1885" y="1140171"/>
                </a:lnTo>
                <a:lnTo>
                  <a:pt x="6369" y="1179534"/>
                </a:lnTo>
                <a:lnTo>
                  <a:pt x="33274" y="1252262"/>
                </a:lnTo>
                <a:lnTo>
                  <a:pt x="58707" y="1283907"/>
                </a:lnTo>
                <a:lnTo>
                  <a:pt x="90352" y="1309340"/>
                </a:lnTo>
                <a:lnTo>
                  <a:pt x="127178" y="1327528"/>
                </a:lnTo>
                <a:lnTo>
                  <a:pt x="202269" y="1340728"/>
                </a:lnTo>
                <a:lnTo>
                  <a:pt x="249085" y="1342378"/>
                </a:lnTo>
                <a:lnTo>
                  <a:pt x="307862" y="1342614"/>
                </a:lnTo>
                <a:lnTo>
                  <a:pt x="2068835" y="1342614"/>
                </a:lnTo>
                <a:lnTo>
                  <a:pt x="2128405" y="1342378"/>
                </a:lnTo>
                <a:lnTo>
                  <a:pt x="2175629" y="1340728"/>
                </a:lnTo>
                <a:lnTo>
                  <a:pt x="2214970" y="1336250"/>
                </a:lnTo>
                <a:lnTo>
                  <a:pt x="2287716" y="1309340"/>
                </a:lnTo>
                <a:lnTo>
                  <a:pt x="2319361" y="1283907"/>
                </a:lnTo>
                <a:lnTo>
                  <a:pt x="2344794" y="1252262"/>
                </a:lnTo>
                <a:lnTo>
                  <a:pt x="2362983" y="1215437"/>
                </a:lnTo>
                <a:lnTo>
                  <a:pt x="2376186" y="1140342"/>
                </a:lnTo>
                <a:lnTo>
                  <a:pt x="2377836" y="1093527"/>
                </a:lnTo>
                <a:lnTo>
                  <a:pt x="2378069" y="1035276"/>
                </a:lnTo>
                <a:lnTo>
                  <a:pt x="2378066" y="307860"/>
                </a:lnTo>
                <a:lnTo>
                  <a:pt x="2377836" y="249664"/>
                </a:lnTo>
                <a:lnTo>
                  <a:pt x="2376186" y="202443"/>
                </a:lnTo>
                <a:lnTo>
                  <a:pt x="2371701" y="163080"/>
                </a:lnTo>
                <a:lnTo>
                  <a:pt x="2344794" y="90352"/>
                </a:lnTo>
                <a:lnTo>
                  <a:pt x="2319361" y="58706"/>
                </a:lnTo>
                <a:lnTo>
                  <a:pt x="2287716" y="33274"/>
                </a:lnTo>
                <a:lnTo>
                  <a:pt x="2250892" y="15086"/>
                </a:lnTo>
                <a:lnTo>
                  <a:pt x="2175800" y="1885"/>
                </a:lnTo>
                <a:lnTo>
                  <a:pt x="2128984" y="235"/>
                </a:lnTo>
                <a:lnTo>
                  <a:pt x="207020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193734" y="4920572"/>
            <a:ext cx="2378069" cy="13426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193734" y="4920572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9" y="0"/>
                </a:moveTo>
                <a:lnTo>
                  <a:pt x="309236" y="0"/>
                </a:lnTo>
                <a:lnTo>
                  <a:pt x="249666" y="235"/>
                </a:lnTo>
                <a:lnTo>
                  <a:pt x="202442" y="1885"/>
                </a:lnTo>
                <a:lnTo>
                  <a:pt x="163101" y="6364"/>
                </a:lnTo>
                <a:lnTo>
                  <a:pt x="90355" y="33274"/>
                </a:lnTo>
                <a:lnTo>
                  <a:pt x="58710" y="58706"/>
                </a:lnTo>
                <a:lnTo>
                  <a:pt x="33277" y="90352"/>
                </a:lnTo>
                <a:lnTo>
                  <a:pt x="15088" y="127177"/>
                </a:lnTo>
                <a:lnTo>
                  <a:pt x="1886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9" y="1035798"/>
                </a:lnTo>
                <a:lnTo>
                  <a:pt x="235" y="1092949"/>
                </a:lnTo>
                <a:lnTo>
                  <a:pt x="1886" y="1140171"/>
                </a:lnTo>
                <a:lnTo>
                  <a:pt x="6370" y="1179534"/>
                </a:lnTo>
                <a:lnTo>
                  <a:pt x="33277" y="1252262"/>
                </a:lnTo>
                <a:lnTo>
                  <a:pt x="58710" y="1283907"/>
                </a:lnTo>
                <a:lnTo>
                  <a:pt x="90355" y="1309340"/>
                </a:lnTo>
                <a:lnTo>
                  <a:pt x="127179" y="1327528"/>
                </a:lnTo>
                <a:lnTo>
                  <a:pt x="202271" y="1340728"/>
                </a:lnTo>
                <a:lnTo>
                  <a:pt x="249087" y="1342378"/>
                </a:lnTo>
                <a:lnTo>
                  <a:pt x="307864" y="1342614"/>
                </a:lnTo>
                <a:lnTo>
                  <a:pt x="2068837" y="1342614"/>
                </a:lnTo>
                <a:lnTo>
                  <a:pt x="2128403" y="1342378"/>
                </a:lnTo>
                <a:lnTo>
                  <a:pt x="2175627" y="1340728"/>
                </a:lnTo>
                <a:lnTo>
                  <a:pt x="2214971" y="1336250"/>
                </a:lnTo>
                <a:lnTo>
                  <a:pt x="2287718" y="1309340"/>
                </a:lnTo>
                <a:lnTo>
                  <a:pt x="2319363" y="1283907"/>
                </a:lnTo>
                <a:lnTo>
                  <a:pt x="2344797" y="1252262"/>
                </a:lnTo>
                <a:lnTo>
                  <a:pt x="2362985" y="1215437"/>
                </a:lnTo>
                <a:lnTo>
                  <a:pt x="2376188" y="1140342"/>
                </a:lnTo>
                <a:lnTo>
                  <a:pt x="2377838" y="1093527"/>
                </a:lnTo>
                <a:lnTo>
                  <a:pt x="2378069" y="1035798"/>
                </a:lnTo>
                <a:lnTo>
                  <a:pt x="2378068" y="307860"/>
                </a:lnTo>
                <a:lnTo>
                  <a:pt x="2377838" y="249664"/>
                </a:lnTo>
                <a:lnTo>
                  <a:pt x="2376188" y="202443"/>
                </a:lnTo>
                <a:lnTo>
                  <a:pt x="2371703" y="163080"/>
                </a:lnTo>
                <a:lnTo>
                  <a:pt x="2344797" y="90352"/>
                </a:lnTo>
                <a:lnTo>
                  <a:pt x="2319363" y="58706"/>
                </a:lnTo>
                <a:lnTo>
                  <a:pt x="2287718" y="33274"/>
                </a:lnTo>
                <a:lnTo>
                  <a:pt x="2250894" y="15086"/>
                </a:lnTo>
                <a:lnTo>
                  <a:pt x="2175798" y="1885"/>
                </a:lnTo>
                <a:lnTo>
                  <a:pt x="2128981" y="235"/>
                </a:lnTo>
                <a:lnTo>
                  <a:pt x="20702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82034" y="9120995"/>
            <a:ext cx="3264216" cy="751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82035" y="9120995"/>
            <a:ext cx="3264535" cy="751840"/>
          </a:xfrm>
          <a:custGeom>
            <a:avLst/>
            <a:gdLst/>
            <a:ahLst/>
            <a:cxnLst/>
            <a:rect l="l" t="t" r="r" b="b"/>
            <a:pathLst>
              <a:path w="3264534" h="751840">
                <a:moveTo>
                  <a:pt x="1632177" y="0"/>
                </a:moveTo>
                <a:lnTo>
                  <a:pt x="1577634" y="207"/>
                </a:lnTo>
                <a:lnTo>
                  <a:pt x="1468883" y="1872"/>
                </a:lnTo>
                <a:lnTo>
                  <a:pt x="1360717" y="5201"/>
                </a:lnTo>
                <a:lnTo>
                  <a:pt x="1253527" y="10195"/>
                </a:lnTo>
                <a:lnTo>
                  <a:pt x="1147705" y="16853"/>
                </a:lnTo>
                <a:lnTo>
                  <a:pt x="1043640" y="25176"/>
                </a:lnTo>
                <a:lnTo>
                  <a:pt x="941723" y="35164"/>
                </a:lnTo>
                <a:lnTo>
                  <a:pt x="842345" y="46816"/>
                </a:lnTo>
                <a:lnTo>
                  <a:pt x="793730" y="53266"/>
                </a:lnTo>
                <a:lnTo>
                  <a:pt x="745897" y="60132"/>
                </a:lnTo>
                <a:lnTo>
                  <a:pt x="698893" y="67415"/>
                </a:lnTo>
                <a:lnTo>
                  <a:pt x="652768" y="75114"/>
                </a:lnTo>
                <a:lnTo>
                  <a:pt x="607571" y="83229"/>
                </a:lnTo>
                <a:lnTo>
                  <a:pt x="563350" y="91760"/>
                </a:lnTo>
                <a:lnTo>
                  <a:pt x="520155" y="100707"/>
                </a:lnTo>
                <a:lnTo>
                  <a:pt x="478033" y="110070"/>
                </a:lnTo>
                <a:lnTo>
                  <a:pt x="416420" y="125043"/>
                </a:lnTo>
                <a:lnTo>
                  <a:pt x="359056" y="140584"/>
                </a:lnTo>
                <a:lnTo>
                  <a:pt x="305941" y="156652"/>
                </a:lnTo>
                <a:lnTo>
                  <a:pt x="257075" y="173206"/>
                </a:lnTo>
                <a:lnTo>
                  <a:pt x="212459" y="190205"/>
                </a:lnTo>
                <a:lnTo>
                  <a:pt x="172091" y="207610"/>
                </a:lnTo>
                <a:lnTo>
                  <a:pt x="135973" y="225380"/>
                </a:lnTo>
                <a:lnTo>
                  <a:pt x="76485" y="261852"/>
                </a:lnTo>
                <a:lnTo>
                  <a:pt x="33993" y="299296"/>
                </a:lnTo>
                <a:lnTo>
                  <a:pt x="8498" y="337389"/>
                </a:lnTo>
                <a:lnTo>
                  <a:pt x="0" y="375803"/>
                </a:lnTo>
                <a:lnTo>
                  <a:pt x="2124" y="395034"/>
                </a:lnTo>
                <a:lnTo>
                  <a:pt x="19121" y="433330"/>
                </a:lnTo>
                <a:lnTo>
                  <a:pt x="53114" y="471139"/>
                </a:lnTo>
                <a:lnTo>
                  <a:pt x="104104" y="508137"/>
                </a:lnTo>
                <a:lnTo>
                  <a:pt x="172091" y="544001"/>
                </a:lnTo>
                <a:lnTo>
                  <a:pt x="212459" y="561406"/>
                </a:lnTo>
                <a:lnTo>
                  <a:pt x="257075" y="578405"/>
                </a:lnTo>
                <a:lnTo>
                  <a:pt x="305941" y="594959"/>
                </a:lnTo>
                <a:lnTo>
                  <a:pt x="359056" y="611027"/>
                </a:lnTo>
                <a:lnTo>
                  <a:pt x="416420" y="626567"/>
                </a:lnTo>
                <a:lnTo>
                  <a:pt x="478033" y="641541"/>
                </a:lnTo>
                <a:lnTo>
                  <a:pt x="520155" y="650904"/>
                </a:lnTo>
                <a:lnTo>
                  <a:pt x="563350" y="659851"/>
                </a:lnTo>
                <a:lnTo>
                  <a:pt x="607571" y="668382"/>
                </a:lnTo>
                <a:lnTo>
                  <a:pt x="652768" y="676497"/>
                </a:lnTo>
                <a:lnTo>
                  <a:pt x="698893" y="684196"/>
                </a:lnTo>
                <a:lnTo>
                  <a:pt x="745897" y="691479"/>
                </a:lnTo>
                <a:lnTo>
                  <a:pt x="793730" y="698345"/>
                </a:lnTo>
                <a:lnTo>
                  <a:pt x="842345" y="704795"/>
                </a:lnTo>
                <a:lnTo>
                  <a:pt x="891692" y="710830"/>
                </a:lnTo>
                <a:lnTo>
                  <a:pt x="992388" y="721649"/>
                </a:lnTo>
                <a:lnTo>
                  <a:pt x="1095428" y="730805"/>
                </a:lnTo>
                <a:lnTo>
                  <a:pt x="1200421" y="738295"/>
                </a:lnTo>
                <a:lnTo>
                  <a:pt x="1306975" y="744122"/>
                </a:lnTo>
                <a:lnTo>
                  <a:pt x="1414702" y="748283"/>
                </a:lnTo>
                <a:lnTo>
                  <a:pt x="1523210" y="750780"/>
                </a:lnTo>
                <a:lnTo>
                  <a:pt x="1632108" y="751612"/>
                </a:lnTo>
                <a:lnTo>
                  <a:pt x="1741006" y="750780"/>
                </a:lnTo>
                <a:lnTo>
                  <a:pt x="1849514" y="748283"/>
                </a:lnTo>
                <a:lnTo>
                  <a:pt x="1957241" y="744122"/>
                </a:lnTo>
                <a:lnTo>
                  <a:pt x="2063795" y="738295"/>
                </a:lnTo>
                <a:lnTo>
                  <a:pt x="2168788" y="730805"/>
                </a:lnTo>
                <a:lnTo>
                  <a:pt x="2271827" y="721649"/>
                </a:lnTo>
                <a:lnTo>
                  <a:pt x="2372523" y="710830"/>
                </a:lnTo>
                <a:lnTo>
                  <a:pt x="2421871" y="704795"/>
                </a:lnTo>
                <a:lnTo>
                  <a:pt x="2470486" y="698345"/>
                </a:lnTo>
                <a:lnTo>
                  <a:pt x="2518319" y="691479"/>
                </a:lnTo>
                <a:lnTo>
                  <a:pt x="2565323" y="684196"/>
                </a:lnTo>
                <a:lnTo>
                  <a:pt x="2611448" y="676497"/>
                </a:lnTo>
                <a:lnTo>
                  <a:pt x="2656645" y="668382"/>
                </a:lnTo>
                <a:lnTo>
                  <a:pt x="2700866" y="659851"/>
                </a:lnTo>
                <a:lnTo>
                  <a:pt x="2744061" y="650904"/>
                </a:lnTo>
                <a:lnTo>
                  <a:pt x="2786183" y="641541"/>
                </a:lnTo>
                <a:lnTo>
                  <a:pt x="2847796" y="626567"/>
                </a:lnTo>
                <a:lnTo>
                  <a:pt x="2905160" y="611027"/>
                </a:lnTo>
                <a:lnTo>
                  <a:pt x="2958275" y="594959"/>
                </a:lnTo>
                <a:lnTo>
                  <a:pt x="3007140" y="578405"/>
                </a:lnTo>
                <a:lnTo>
                  <a:pt x="3051757" y="561406"/>
                </a:lnTo>
                <a:lnTo>
                  <a:pt x="3092124" y="544001"/>
                </a:lnTo>
                <a:lnTo>
                  <a:pt x="3128242" y="526231"/>
                </a:lnTo>
                <a:lnTo>
                  <a:pt x="3187731" y="489759"/>
                </a:lnTo>
                <a:lnTo>
                  <a:pt x="3230222" y="452315"/>
                </a:lnTo>
                <a:lnTo>
                  <a:pt x="3255717" y="414223"/>
                </a:lnTo>
                <a:lnTo>
                  <a:pt x="3264216" y="375808"/>
                </a:lnTo>
                <a:lnTo>
                  <a:pt x="3262091" y="356577"/>
                </a:lnTo>
                <a:lnTo>
                  <a:pt x="3245094" y="318282"/>
                </a:lnTo>
                <a:lnTo>
                  <a:pt x="3211101" y="280473"/>
                </a:lnTo>
                <a:lnTo>
                  <a:pt x="3160111" y="243474"/>
                </a:lnTo>
                <a:lnTo>
                  <a:pt x="3092124" y="207610"/>
                </a:lnTo>
                <a:lnTo>
                  <a:pt x="3051757" y="190205"/>
                </a:lnTo>
                <a:lnTo>
                  <a:pt x="3007140" y="173206"/>
                </a:lnTo>
                <a:lnTo>
                  <a:pt x="2958275" y="156652"/>
                </a:lnTo>
                <a:lnTo>
                  <a:pt x="2905160" y="140584"/>
                </a:lnTo>
                <a:lnTo>
                  <a:pt x="2847796" y="125043"/>
                </a:lnTo>
                <a:lnTo>
                  <a:pt x="2786183" y="110070"/>
                </a:lnTo>
                <a:lnTo>
                  <a:pt x="2744061" y="100707"/>
                </a:lnTo>
                <a:lnTo>
                  <a:pt x="2700866" y="91760"/>
                </a:lnTo>
                <a:lnTo>
                  <a:pt x="2656645" y="83229"/>
                </a:lnTo>
                <a:lnTo>
                  <a:pt x="2611448" y="75114"/>
                </a:lnTo>
                <a:lnTo>
                  <a:pt x="2565323" y="67415"/>
                </a:lnTo>
                <a:lnTo>
                  <a:pt x="2518319" y="60132"/>
                </a:lnTo>
                <a:lnTo>
                  <a:pt x="2470486" y="53266"/>
                </a:lnTo>
                <a:lnTo>
                  <a:pt x="2421871" y="46816"/>
                </a:lnTo>
                <a:lnTo>
                  <a:pt x="2322493" y="35164"/>
                </a:lnTo>
                <a:lnTo>
                  <a:pt x="2220576" y="25176"/>
                </a:lnTo>
                <a:lnTo>
                  <a:pt x="2116511" y="16853"/>
                </a:lnTo>
                <a:lnTo>
                  <a:pt x="2010689" y="10195"/>
                </a:lnTo>
                <a:lnTo>
                  <a:pt x="1903499" y="5201"/>
                </a:lnTo>
                <a:lnTo>
                  <a:pt x="1795333" y="1872"/>
                </a:lnTo>
                <a:lnTo>
                  <a:pt x="1686581" y="207"/>
                </a:lnTo>
                <a:lnTo>
                  <a:pt x="163217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82035" y="7840848"/>
            <a:ext cx="3264216" cy="17155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82035" y="7840848"/>
            <a:ext cx="3264535" cy="1715770"/>
          </a:xfrm>
          <a:custGeom>
            <a:avLst/>
            <a:gdLst/>
            <a:ahLst/>
            <a:cxnLst/>
            <a:rect l="l" t="t" r="r" b="b"/>
            <a:pathLst>
              <a:path w="3264534" h="1715770">
                <a:moveTo>
                  <a:pt x="0" y="1715506"/>
                </a:moveTo>
                <a:lnTo>
                  <a:pt x="3264216" y="1715506"/>
                </a:lnTo>
                <a:lnTo>
                  <a:pt x="3264216" y="0"/>
                </a:lnTo>
                <a:lnTo>
                  <a:pt x="0" y="0"/>
                </a:lnTo>
                <a:lnTo>
                  <a:pt x="0" y="1715506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76843" y="7423857"/>
            <a:ext cx="3900977" cy="29387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76843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10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02990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09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29137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09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464701" y="8044662"/>
            <a:ext cx="613410" cy="2318385"/>
          </a:xfrm>
          <a:custGeom>
            <a:avLst/>
            <a:gdLst/>
            <a:ahLst/>
            <a:cxnLst/>
            <a:rect l="l" t="t" r="r" b="b"/>
            <a:pathLst>
              <a:path w="613409" h="2318384">
                <a:moveTo>
                  <a:pt x="0" y="2317910"/>
                </a:moveTo>
                <a:lnTo>
                  <a:pt x="613119" y="2317910"/>
                </a:lnTo>
                <a:lnTo>
                  <a:pt x="613119" y="0"/>
                </a:lnTo>
                <a:lnTo>
                  <a:pt x="0" y="0"/>
                </a:lnTo>
                <a:lnTo>
                  <a:pt x="0" y="231791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176843" y="8022657"/>
            <a:ext cx="3778250" cy="230822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algn="ctr" marL="129539">
              <a:lnSpc>
                <a:spcPct val="100000"/>
              </a:lnSpc>
              <a:spcBef>
                <a:spcPts val="680"/>
              </a:spcBef>
              <a:tabLst>
                <a:tab pos="1155700" algn="l"/>
                <a:tab pos="2181860" algn="l"/>
                <a:tab pos="3416935" algn="l"/>
              </a:tabLst>
            </a:pP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北北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成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⼴广</a:t>
            </a:r>
            <a:r>
              <a:rPr dirty="0" sz="2600" spc="-1285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南</a:t>
            </a:r>
            <a:endParaRPr sz="2600">
              <a:latin typeface="Microsoft JhengHei UI"/>
              <a:cs typeface="Microsoft JhengHei UI"/>
            </a:endParaRPr>
          </a:p>
          <a:p>
            <a:pPr algn="ctr" marL="129539">
              <a:lnSpc>
                <a:spcPts val="2540"/>
              </a:lnSpc>
              <a:spcBef>
                <a:spcPts val="585"/>
              </a:spcBef>
              <a:tabLst>
                <a:tab pos="1155700" algn="l"/>
                <a:tab pos="2181860" algn="l"/>
                <a:tab pos="3416935" algn="l"/>
              </a:tabLst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京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都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宁</a:t>
            </a:r>
            <a:endParaRPr sz="2600">
              <a:latin typeface="Microsoft JhengHei UI"/>
              <a:cs typeface="Microsoft JhengHei UI"/>
            </a:endParaRPr>
          </a:p>
          <a:p>
            <a:pPr algn="ctr" marL="118110">
              <a:lnSpc>
                <a:spcPts val="4320"/>
              </a:lnSpc>
              <a:tabLst>
                <a:tab pos="1144270" algn="l"/>
                <a:tab pos="2170430" algn="l"/>
                <a:tab pos="2589530" algn="l"/>
                <a:tab pos="3406140" algn="l"/>
              </a:tabLst>
            </a:pP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|	|	|	</a:t>
            </a:r>
            <a:r>
              <a:rPr dirty="0" baseline="17615" sz="6150" spc="22" b="1">
                <a:solidFill>
                  <a:srgbClr val="FFFFFF"/>
                </a:solidFill>
                <a:latin typeface="Arial"/>
                <a:cs typeface="Arial"/>
              </a:rPr>
              <a:t>…	</a:t>
            </a:r>
            <a:r>
              <a:rPr dirty="0" sz="2600" spc="5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endParaRPr sz="2600">
              <a:latin typeface="Arial"/>
              <a:cs typeface="Arial"/>
            </a:endParaRPr>
          </a:p>
          <a:p>
            <a:pPr algn="ctr" marL="129539">
              <a:lnSpc>
                <a:spcPts val="3100"/>
              </a:lnSpc>
              <a:tabLst>
                <a:tab pos="1155700" algn="l"/>
                <a:tab pos="2181860" algn="l"/>
                <a:tab pos="3416935" algn="l"/>
              </a:tabLst>
            </a:pP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上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杭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郑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天</a:t>
            </a:r>
            <a:endParaRPr sz="2600">
              <a:latin typeface="Microsoft JhengHei UI"/>
              <a:cs typeface="Microsoft JhengHei UI"/>
            </a:endParaRPr>
          </a:p>
          <a:p>
            <a:pPr algn="ctr" marL="129539">
              <a:lnSpc>
                <a:spcPct val="100000"/>
              </a:lnSpc>
              <a:spcBef>
                <a:spcPts val="585"/>
              </a:spcBef>
              <a:tabLst>
                <a:tab pos="1155700" algn="l"/>
                <a:tab pos="2181860" algn="l"/>
                <a:tab pos="3416935" algn="l"/>
              </a:tabLst>
            </a:pPr>
            <a:r>
              <a:rPr dirty="0" sz="2600" spc="-1050" b="1">
                <a:solidFill>
                  <a:srgbClr val="FFFFFF"/>
                </a:solidFill>
                <a:latin typeface="Microsoft JhengHei UI"/>
                <a:cs typeface="Microsoft JhengHei UI"/>
              </a:rPr>
              <a:t>海海</a:t>
            </a:r>
            <a:r>
              <a:rPr dirty="0" sz="2600" spc="-105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州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	</a:t>
            </a:r>
            <a:r>
              <a:rPr dirty="0" sz="2600" spc="30" b="1">
                <a:solidFill>
                  <a:srgbClr val="FFFFFF"/>
                </a:solidFill>
                <a:latin typeface="Microsoft JhengHei UI"/>
                <a:cs typeface="Microsoft JhengHei UI"/>
              </a:rPr>
              <a:t>津</a:t>
            </a:r>
            <a:endParaRPr sz="2600">
              <a:latin typeface="Microsoft JhengHei UI"/>
              <a:cs typeface="Microsoft JhengHei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02296" y="7442570"/>
            <a:ext cx="182753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Searc</a:t>
            </a: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29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306588" y="8027293"/>
            <a:ext cx="2378069" cy="13426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306588" y="8027293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7" y="0"/>
                </a:moveTo>
                <a:lnTo>
                  <a:pt x="309234" y="0"/>
                </a:lnTo>
                <a:lnTo>
                  <a:pt x="249664" y="235"/>
                </a:lnTo>
                <a:lnTo>
                  <a:pt x="202440" y="1885"/>
                </a:lnTo>
                <a:lnTo>
                  <a:pt x="163099" y="6364"/>
                </a:lnTo>
                <a:lnTo>
                  <a:pt x="90352" y="33274"/>
                </a:lnTo>
                <a:lnTo>
                  <a:pt x="58707" y="58707"/>
                </a:lnTo>
                <a:lnTo>
                  <a:pt x="33274" y="90352"/>
                </a:lnTo>
                <a:lnTo>
                  <a:pt x="15086" y="127178"/>
                </a:lnTo>
                <a:lnTo>
                  <a:pt x="1885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7" y="1035276"/>
                </a:lnTo>
                <a:lnTo>
                  <a:pt x="235" y="1092949"/>
                </a:lnTo>
                <a:lnTo>
                  <a:pt x="1885" y="1140171"/>
                </a:lnTo>
                <a:lnTo>
                  <a:pt x="6369" y="1179534"/>
                </a:lnTo>
                <a:lnTo>
                  <a:pt x="33274" y="1252262"/>
                </a:lnTo>
                <a:lnTo>
                  <a:pt x="58707" y="1283907"/>
                </a:lnTo>
                <a:lnTo>
                  <a:pt x="90352" y="1309340"/>
                </a:lnTo>
                <a:lnTo>
                  <a:pt x="127178" y="1327528"/>
                </a:lnTo>
                <a:lnTo>
                  <a:pt x="202269" y="1340729"/>
                </a:lnTo>
                <a:lnTo>
                  <a:pt x="249085" y="1342379"/>
                </a:lnTo>
                <a:lnTo>
                  <a:pt x="307862" y="1342615"/>
                </a:lnTo>
                <a:lnTo>
                  <a:pt x="2068835" y="1342615"/>
                </a:lnTo>
                <a:lnTo>
                  <a:pt x="2128405" y="1342379"/>
                </a:lnTo>
                <a:lnTo>
                  <a:pt x="2175629" y="1340729"/>
                </a:lnTo>
                <a:lnTo>
                  <a:pt x="2214970" y="1336250"/>
                </a:lnTo>
                <a:lnTo>
                  <a:pt x="2287716" y="1309340"/>
                </a:lnTo>
                <a:lnTo>
                  <a:pt x="2319361" y="1283907"/>
                </a:lnTo>
                <a:lnTo>
                  <a:pt x="2344794" y="1252262"/>
                </a:lnTo>
                <a:lnTo>
                  <a:pt x="2362983" y="1215437"/>
                </a:lnTo>
                <a:lnTo>
                  <a:pt x="2376186" y="1140342"/>
                </a:lnTo>
                <a:lnTo>
                  <a:pt x="2377836" y="1093527"/>
                </a:lnTo>
                <a:lnTo>
                  <a:pt x="2378069" y="1035276"/>
                </a:lnTo>
                <a:lnTo>
                  <a:pt x="2378066" y="307860"/>
                </a:lnTo>
                <a:lnTo>
                  <a:pt x="2377836" y="249665"/>
                </a:lnTo>
                <a:lnTo>
                  <a:pt x="2376186" y="202443"/>
                </a:lnTo>
                <a:lnTo>
                  <a:pt x="2371701" y="163080"/>
                </a:lnTo>
                <a:lnTo>
                  <a:pt x="2344794" y="90352"/>
                </a:lnTo>
                <a:lnTo>
                  <a:pt x="2319361" y="58707"/>
                </a:lnTo>
                <a:lnTo>
                  <a:pt x="2287716" y="33274"/>
                </a:lnTo>
                <a:lnTo>
                  <a:pt x="2250892" y="15086"/>
                </a:lnTo>
                <a:lnTo>
                  <a:pt x="2175800" y="1885"/>
                </a:lnTo>
                <a:lnTo>
                  <a:pt x="2128984" y="235"/>
                </a:lnTo>
                <a:lnTo>
                  <a:pt x="207020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730428" y="843730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航班数据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93734" y="8027293"/>
            <a:ext cx="2378069" cy="13426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193734" y="8027293"/>
            <a:ext cx="2378075" cy="1343025"/>
          </a:xfrm>
          <a:custGeom>
            <a:avLst/>
            <a:gdLst/>
            <a:ahLst/>
            <a:cxnLst/>
            <a:rect l="l" t="t" r="r" b="b"/>
            <a:pathLst>
              <a:path w="2378075" h="1343025">
                <a:moveTo>
                  <a:pt x="2070209" y="0"/>
                </a:moveTo>
                <a:lnTo>
                  <a:pt x="309236" y="0"/>
                </a:lnTo>
                <a:lnTo>
                  <a:pt x="249666" y="235"/>
                </a:lnTo>
                <a:lnTo>
                  <a:pt x="202442" y="1885"/>
                </a:lnTo>
                <a:lnTo>
                  <a:pt x="163101" y="6364"/>
                </a:lnTo>
                <a:lnTo>
                  <a:pt x="90355" y="33274"/>
                </a:lnTo>
                <a:lnTo>
                  <a:pt x="58710" y="58707"/>
                </a:lnTo>
                <a:lnTo>
                  <a:pt x="33277" y="90352"/>
                </a:lnTo>
                <a:lnTo>
                  <a:pt x="15088" y="127178"/>
                </a:lnTo>
                <a:lnTo>
                  <a:pt x="1886" y="202272"/>
                </a:lnTo>
                <a:lnTo>
                  <a:pt x="235" y="249087"/>
                </a:lnTo>
                <a:lnTo>
                  <a:pt x="0" y="307860"/>
                </a:lnTo>
                <a:lnTo>
                  <a:pt x="9" y="1035798"/>
                </a:lnTo>
                <a:lnTo>
                  <a:pt x="235" y="1092949"/>
                </a:lnTo>
                <a:lnTo>
                  <a:pt x="1886" y="1140171"/>
                </a:lnTo>
                <a:lnTo>
                  <a:pt x="6370" y="1179534"/>
                </a:lnTo>
                <a:lnTo>
                  <a:pt x="33277" y="1252262"/>
                </a:lnTo>
                <a:lnTo>
                  <a:pt x="58710" y="1283907"/>
                </a:lnTo>
                <a:lnTo>
                  <a:pt x="90355" y="1309340"/>
                </a:lnTo>
                <a:lnTo>
                  <a:pt x="127179" y="1327528"/>
                </a:lnTo>
                <a:lnTo>
                  <a:pt x="202271" y="1340729"/>
                </a:lnTo>
                <a:lnTo>
                  <a:pt x="249087" y="1342379"/>
                </a:lnTo>
                <a:lnTo>
                  <a:pt x="307864" y="1342615"/>
                </a:lnTo>
                <a:lnTo>
                  <a:pt x="2068837" y="1342615"/>
                </a:lnTo>
                <a:lnTo>
                  <a:pt x="2128403" y="1342379"/>
                </a:lnTo>
                <a:lnTo>
                  <a:pt x="2175627" y="1340729"/>
                </a:lnTo>
                <a:lnTo>
                  <a:pt x="2214971" y="1336250"/>
                </a:lnTo>
                <a:lnTo>
                  <a:pt x="2287718" y="1309340"/>
                </a:lnTo>
                <a:lnTo>
                  <a:pt x="2319363" y="1283907"/>
                </a:lnTo>
                <a:lnTo>
                  <a:pt x="2344797" y="1252262"/>
                </a:lnTo>
                <a:lnTo>
                  <a:pt x="2362985" y="1215437"/>
                </a:lnTo>
                <a:lnTo>
                  <a:pt x="2376188" y="1140342"/>
                </a:lnTo>
                <a:lnTo>
                  <a:pt x="2377838" y="1093527"/>
                </a:lnTo>
                <a:lnTo>
                  <a:pt x="2378069" y="1035798"/>
                </a:lnTo>
                <a:lnTo>
                  <a:pt x="2378068" y="307860"/>
                </a:lnTo>
                <a:lnTo>
                  <a:pt x="2377838" y="249665"/>
                </a:lnTo>
                <a:lnTo>
                  <a:pt x="2376188" y="202443"/>
                </a:lnTo>
                <a:lnTo>
                  <a:pt x="2371703" y="163080"/>
                </a:lnTo>
                <a:lnTo>
                  <a:pt x="2344797" y="90352"/>
                </a:lnTo>
                <a:lnTo>
                  <a:pt x="2319363" y="58707"/>
                </a:lnTo>
                <a:lnTo>
                  <a:pt x="2287718" y="33274"/>
                </a:lnTo>
                <a:lnTo>
                  <a:pt x="2250894" y="15086"/>
                </a:lnTo>
                <a:lnTo>
                  <a:pt x="2175798" y="1885"/>
                </a:lnTo>
                <a:lnTo>
                  <a:pt x="2128981" y="235"/>
                </a:lnTo>
                <a:lnTo>
                  <a:pt x="2070209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3620393" y="8437304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运价数据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676243" y="4079078"/>
            <a:ext cx="751612" cy="6165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76243" y="6596768"/>
            <a:ext cx="751612" cy="6165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32293" y="5511574"/>
            <a:ext cx="2378070" cy="7516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419441" y="5525862"/>
            <a:ext cx="2378070" cy="7516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306587" y="5525862"/>
            <a:ext cx="2378067" cy="7516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193740" y="5525862"/>
            <a:ext cx="2378063" cy="7516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245913" y="5693932"/>
            <a:ext cx="963294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600" spc="15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35877" y="5662519"/>
            <a:ext cx="963294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2600" spc="15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2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99878" y="5459220"/>
            <a:ext cx="12026900" cy="1009015"/>
          </a:xfrm>
          <a:custGeom>
            <a:avLst/>
            <a:gdLst/>
            <a:ahLst/>
            <a:cxnLst/>
            <a:rect l="l" t="t" r="r" b="b"/>
            <a:pathLst>
              <a:path w="12026900" h="1009014">
                <a:moveTo>
                  <a:pt x="0" y="0"/>
                </a:moveTo>
                <a:lnTo>
                  <a:pt x="12026879" y="0"/>
                </a:lnTo>
                <a:lnTo>
                  <a:pt x="12026879" y="1008642"/>
                </a:lnTo>
                <a:lnTo>
                  <a:pt x="0" y="1008642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E8A433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48200" y="8175342"/>
            <a:ext cx="1685829" cy="163771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48200" y="8175342"/>
            <a:ext cx="1685925" cy="1638300"/>
          </a:xfrm>
          <a:custGeom>
            <a:avLst/>
            <a:gdLst/>
            <a:ahLst/>
            <a:cxnLst/>
            <a:rect l="l" t="t" r="r" b="b"/>
            <a:pathLst>
              <a:path w="1685925" h="1638300">
                <a:moveTo>
                  <a:pt x="865228" y="0"/>
                </a:moveTo>
                <a:lnTo>
                  <a:pt x="820601" y="0"/>
                </a:lnTo>
                <a:lnTo>
                  <a:pt x="776023" y="2282"/>
                </a:lnTo>
                <a:lnTo>
                  <a:pt x="731597" y="6846"/>
                </a:lnTo>
                <a:lnTo>
                  <a:pt x="687422" y="13693"/>
                </a:lnTo>
                <a:lnTo>
                  <a:pt x="643599" y="22822"/>
                </a:lnTo>
                <a:lnTo>
                  <a:pt x="600230" y="34233"/>
                </a:lnTo>
                <a:lnTo>
                  <a:pt x="557413" y="47927"/>
                </a:lnTo>
                <a:lnTo>
                  <a:pt x="515251" y="63902"/>
                </a:lnTo>
                <a:lnTo>
                  <a:pt x="473844" y="82160"/>
                </a:lnTo>
                <a:lnTo>
                  <a:pt x="433292" y="102701"/>
                </a:lnTo>
                <a:lnTo>
                  <a:pt x="393696" y="125523"/>
                </a:lnTo>
                <a:lnTo>
                  <a:pt x="355156" y="150628"/>
                </a:lnTo>
                <a:lnTo>
                  <a:pt x="317774" y="178015"/>
                </a:lnTo>
                <a:lnTo>
                  <a:pt x="281650" y="207684"/>
                </a:lnTo>
                <a:lnTo>
                  <a:pt x="246884" y="239635"/>
                </a:lnTo>
                <a:lnTo>
                  <a:pt x="212874" y="274652"/>
                </a:lnTo>
                <a:lnTo>
                  <a:pt x="181384" y="311082"/>
                </a:lnTo>
                <a:lnTo>
                  <a:pt x="152413" y="348815"/>
                </a:lnTo>
                <a:lnTo>
                  <a:pt x="125961" y="387743"/>
                </a:lnTo>
                <a:lnTo>
                  <a:pt x="102028" y="427758"/>
                </a:lnTo>
                <a:lnTo>
                  <a:pt x="80615" y="468751"/>
                </a:lnTo>
                <a:lnTo>
                  <a:pt x="61720" y="510613"/>
                </a:lnTo>
                <a:lnTo>
                  <a:pt x="45345" y="553235"/>
                </a:lnTo>
                <a:lnTo>
                  <a:pt x="31490" y="596509"/>
                </a:lnTo>
                <a:lnTo>
                  <a:pt x="20153" y="640327"/>
                </a:lnTo>
                <a:lnTo>
                  <a:pt x="11336" y="684579"/>
                </a:lnTo>
                <a:lnTo>
                  <a:pt x="5038" y="729157"/>
                </a:lnTo>
                <a:lnTo>
                  <a:pt x="1259" y="773952"/>
                </a:lnTo>
                <a:lnTo>
                  <a:pt x="0" y="818866"/>
                </a:lnTo>
                <a:lnTo>
                  <a:pt x="1259" y="863761"/>
                </a:lnTo>
                <a:lnTo>
                  <a:pt x="5038" y="908556"/>
                </a:lnTo>
                <a:lnTo>
                  <a:pt x="11336" y="953134"/>
                </a:lnTo>
                <a:lnTo>
                  <a:pt x="20153" y="997386"/>
                </a:lnTo>
                <a:lnTo>
                  <a:pt x="31490" y="1041204"/>
                </a:lnTo>
                <a:lnTo>
                  <a:pt x="45345" y="1084478"/>
                </a:lnTo>
                <a:lnTo>
                  <a:pt x="61720" y="1127101"/>
                </a:lnTo>
                <a:lnTo>
                  <a:pt x="80615" y="1168962"/>
                </a:lnTo>
                <a:lnTo>
                  <a:pt x="102028" y="1209955"/>
                </a:lnTo>
                <a:lnTo>
                  <a:pt x="125961" y="1249970"/>
                </a:lnTo>
                <a:lnTo>
                  <a:pt x="152413" y="1288898"/>
                </a:lnTo>
                <a:lnTo>
                  <a:pt x="181384" y="1326631"/>
                </a:lnTo>
                <a:lnTo>
                  <a:pt x="212874" y="1363061"/>
                </a:lnTo>
                <a:lnTo>
                  <a:pt x="246884" y="1398078"/>
                </a:lnTo>
                <a:lnTo>
                  <a:pt x="281650" y="1430029"/>
                </a:lnTo>
                <a:lnTo>
                  <a:pt x="317774" y="1459698"/>
                </a:lnTo>
                <a:lnTo>
                  <a:pt x="355156" y="1487085"/>
                </a:lnTo>
                <a:lnTo>
                  <a:pt x="393696" y="1512190"/>
                </a:lnTo>
                <a:lnTo>
                  <a:pt x="433292" y="1535012"/>
                </a:lnTo>
                <a:lnTo>
                  <a:pt x="473844" y="1555553"/>
                </a:lnTo>
                <a:lnTo>
                  <a:pt x="515251" y="1573811"/>
                </a:lnTo>
                <a:lnTo>
                  <a:pt x="557413" y="1589786"/>
                </a:lnTo>
                <a:lnTo>
                  <a:pt x="600230" y="1603480"/>
                </a:lnTo>
                <a:lnTo>
                  <a:pt x="643599" y="1614891"/>
                </a:lnTo>
                <a:lnTo>
                  <a:pt x="687422" y="1624020"/>
                </a:lnTo>
                <a:lnTo>
                  <a:pt x="731597" y="1630867"/>
                </a:lnTo>
                <a:lnTo>
                  <a:pt x="776023" y="1635431"/>
                </a:lnTo>
                <a:lnTo>
                  <a:pt x="820601" y="1637714"/>
                </a:lnTo>
                <a:lnTo>
                  <a:pt x="865228" y="1637714"/>
                </a:lnTo>
                <a:lnTo>
                  <a:pt x="909806" y="1635431"/>
                </a:lnTo>
                <a:lnTo>
                  <a:pt x="954232" y="1630867"/>
                </a:lnTo>
                <a:lnTo>
                  <a:pt x="998407" y="1624020"/>
                </a:lnTo>
                <a:lnTo>
                  <a:pt x="1042229" y="1614891"/>
                </a:lnTo>
                <a:lnTo>
                  <a:pt x="1085599" y="1603480"/>
                </a:lnTo>
                <a:lnTo>
                  <a:pt x="1128416" y="1589786"/>
                </a:lnTo>
                <a:lnTo>
                  <a:pt x="1170578" y="1573811"/>
                </a:lnTo>
                <a:lnTo>
                  <a:pt x="1211985" y="1555553"/>
                </a:lnTo>
                <a:lnTo>
                  <a:pt x="1252537" y="1535012"/>
                </a:lnTo>
                <a:lnTo>
                  <a:pt x="1292133" y="1512190"/>
                </a:lnTo>
                <a:lnTo>
                  <a:pt x="1330673" y="1487085"/>
                </a:lnTo>
                <a:lnTo>
                  <a:pt x="1368055" y="1459698"/>
                </a:lnTo>
                <a:lnTo>
                  <a:pt x="1404179" y="1430029"/>
                </a:lnTo>
                <a:lnTo>
                  <a:pt x="1438945" y="1398078"/>
                </a:lnTo>
                <a:lnTo>
                  <a:pt x="1472954" y="1363061"/>
                </a:lnTo>
                <a:lnTo>
                  <a:pt x="1504445" y="1326631"/>
                </a:lnTo>
                <a:lnTo>
                  <a:pt x="1533416" y="1288898"/>
                </a:lnTo>
                <a:lnTo>
                  <a:pt x="1559868" y="1249970"/>
                </a:lnTo>
                <a:lnTo>
                  <a:pt x="1583800" y="1209955"/>
                </a:lnTo>
                <a:lnTo>
                  <a:pt x="1605214" y="1168962"/>
                </a:lnTo>
                <a:lnTo>
                  <a:pt x="1624108" y="1127101"/>
                </a:lnTo>
                <a:lnTo>
                  <a:pt x="1640483" y="1084478"/>
                </a:lnTo>
                <a:lnTo>
                  <a:pt x="1654339" y="1041204"/>
                </a:lnTo>
                <a:lnTo>
                  <a:pt x="1665675" y="997386"/>
                </a:lnTo>
                <a:lnTo>
                  <a:pt x="1674492" y="953134"/>
                </a:lnTo>
                <a:lnTo>
                  <a:pt x="1680790" y="908556"/>
                </a:lnTo>
                <a:lnTo>
                  <a:pt x="1684569" y="863761"/>
                </a:lnTo>
                <a:lnTo>
                  <a:pt x="1685828" y="818857"/>
                </a:lnTo>
                <a:lnTo>
                  <a:pt x="1684569" y="773952"/>
                </a:lnTo>
                <a:lnTo>
                  <a:pt x="1680790" y="729157"/>
                </a:lnTo>
                <a:lnTo>
                  <a:pt x="1674492" y="684579"/>
                </a:lnTo>
                <a:lnTo>
                  <a:pt x="1665675" y="640327"/>
                </a:lnTo>
                <a:lnTo>
                  <a:pt x="1654339" y="596509"/>
                </a:lnTo>
                <a:lnTo>
                  <a:pt x="1640483" y="553235"/>
                </a:lnTo>
                <a:lnTo>
                  <a:pt x="1624108" y="510613"/>
                </a:lnTo>
                <a:lnTo>
                  <a:pt x="1605214" y="468751"/>
                </a:lnTo>
                <a:lnTo>
                  <a:pt x="1583800" y="427758"/>
                </a:lnTo>
                <a:lnTo>
                  <a:pt x="1559868" y="387743"/>
                </a:lnTo>
                <a:lnTo>
                  <a:pt x="1533416" y="348815"/>
                </a:lnTo>
                <a:lnTo>
                  <a:pt x="1504445" y="311082"/>
                </a:lnTo>
                <a:lnTo>
                  <a:pt x="1472954" y="274652"/>
                </a:lnTo>
                <a:lnTo>
                  <a:pt x="1438945" y="239635"/>
                </a:lnTo>
                <a:lnTo>
                  <a:pt x="1404179" y="207684"/>
                </a:lnTo>
                <a:lnTo>
                  <a:pt x="1368055" y="178015"/>
                </a:lnTo>
                <a:lnTo>
                  <a:pt x="1330673" y="150628"/>
                </a:lnTo>
                <a:lnTo>
                  <a:pt x="1292133" y="125523"/>
                </a:lnTo>
                <a:lnTo>
                  <a:pt x="1252537" y="102701"/>
                </a:lnTo>
                <a:lnTo>
                  <a:pt x="1211985" y="82160"/>
                </a:lnTo>
                <a:lnTo>
                  <a:pt x="1170578" y="63902"/>
                </a:lnTo>
                <a:lnTo>
                  <a:pt x="1128416" y="47927"/>
                </a:lnTo>
                <a:lnTo>
                  <a:pt x="1085599" y="34233"/>
                </a:lnTo>
                <a:lnTo>
                  <a:pt x="1042229" y="22822"/>
                </a:lnTo>
                <a:lnTo>
                  <a:pt x="998407" y="13693"/>
                </a:lnTo>
                <a:lnTo>
                  <a:pt x="954232" y="6846"/>
                </a:lnTo>
                <a:lnTo>
                  <a:pt x="909806" y="2282"/>
                </a:lnTo>
                <a:lnTo>
                  <a:pt x="865228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123360" y="8510600"/>
            <a:ext cx="926465" cy="92836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Sy</a:t>
            </a: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29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717714" y="8797870"/>
            <a:ext cx="1047088" cy="3926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717714" y="8797870"/>
            <a:ext cx="1047115" cy="393065"/>
          </a:xfrm>
          <a:custGeom>
            <a:avLst/>
            <a:gdLst/>
            <a:ahLst/>
            <a:cxnLst/>
            <a:rect l="l" t="t" r="r" b="b"/>
            <a:pathLst>
              <a:path w="1047114" h="393065">
                <a:moveTo>
                  <a:pt x="376951" y="0"/>
                </a:moveTo>
                <a:lnTo>
                  <a:pt x="376951" y="133503"/>
                </a:lnTo>
                <a:lnTo>
                  <a:pt x="0" y="133503"/>
                </a:lnTo>
                <a:lnTo>
                  <a:pt x="0" y="259154"/>
                </a:lnTo>
                <a:lnTo>
                  <a:pt x="376951" y="259154"/>
                </a:lnTo>
                <a:lnTo>
                  <a:pt x="376951" y="392658"/>
                </a:lnTo>
                <a:lnTo>
                  <a:pt x="1047088" y="196329"/>
                </a:lnTo>
                <a:lnTo>
                  <a:pt x="37695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557111" y="5853445"/>
            <a:ext cx="1343025" cy="0"/>
          </a:xfrm>
          <a:custGeom>
            <a:avLst/>
            <a:gdLst/>
            <a:ahLst/>
            <a:cxnLst/>
            <a:rect l="l" t="t" r="r" b="b"/>
            <a:pathLst>
              <a:path w="1343025" h="0">
                <a:moveTo>
                  <a:pt x="0" y="0"/>
                </a:moveTo>
                <a:lnTo>
                  <a:pt x="1321632" y="0"/>
                </a:lnTo>
                <a:lnTo>
                  <a:pt x="1342573" y="0"/>
                </a:lnTo>
              </a:path>
            </a:pathLst>
          </a:custGeom>
          <a:ln w="4188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834764" y="5765490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0" y="0"/>
                </a:moveTo>
                <a:lnTo>
                  <a:pt x="43977" y="87955"/>
                </a:lnTo>
                <a:lnTo>
                  <a:pt x="0" y="175910"/>
                </a:lnTo>
                <a:lnTo>
                  <a:pt x="175910" y="879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591114" y="5905579"/>
            <a:ext cx="0" cy="2318385"/>
          </a:xfrm>
          <a:custGeom>
            <a:avLst/>
            <a:gdLst/>
            <a:ahLst/>
            <a:cxnLst/>
            <a:rect l="l" t="t" r="r" b="b"/>
            <a:pathLst>
              <a:path w="0" h="2318384">
                <a:moveTo>
                  <a:pt x="0" y="2317910"/>
                </a:moveTo>
                <a:lnTo>
                  <a:pt x="0" y="0"/>
                </a:lnTo>
              </a:path>
            </a:pathLst>
          </a:custGeom>
          <a:ln w="41883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684095" y="2877950"/>
            <a:ext cx="2735912" cy="8807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8950377" y="3065740"/>
            <a:ext cx="220472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PriceMerger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510539" y="4112828"/>
            <a:ext cx="4800600" cy="19881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2450" spc="50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450" spc="-290" b="1">
                <a:solidFill>
                  <a:srgbClr val="FFFFFF"/>
                </a:solidFill>
                <a:latin typeface="Microsoft JhengHei UI"/>
                <a:cs typeface="Microsoft JhengHei UI"/>
              </a:rPr>
              <a:t>出发、到达、⽇日期、供应商列列表</a:t>
            </a:r>
            <a:r>
              <a:rPr dirty="0" sz="2450" spc="5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Times New Roman"/>
              <a:cs typeface="Times New Roman"/>
            </a:endParaRPr>
          </a:p>
          <a:p>
            <a:pPr algn="ctr" marL="94615">
              <a:lnSpc>
                <a:spcPct val="100000"/>
              </a:lnSpc>
              <a:tabLst>
                <a:tab pos="2953385" algn="l"/>
              </a:tabLst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3	Search</a:t>
            </a:r>
            <a:r>
              <a:rPr dirty="0" sz="29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950">
              <a:latin typeface="Arial"/>
              <a:cs typeface="Arial"/>
            </a:endParaRPr>
          </a:p>
          <a:p>
            <a:pPr algn="ctr" marL="49530">
              <a:lnSpc>
                <a:spcPct val="100000"/>
              </a:lnSpc>
              <a:spcBef>
                <a:spcPts val="2250"/>
              </a:spcBef>
              <a:tabLst>
                <a:tab pos="2939415" algn="l"/>
              </a:tabLst>
            </a:pPr>
            <a:r>
              <a:rPr dirty="0" sz="2600" spc="15" b="1">
                <a:solidFill>
                  <a:srgbClr val="FFFFFF"/>
                </a:solidFill>
                <a:latin typeface="Arial"/>
                <a:cs typeface="Arial"/>
              </a:rPr>
              <a:t>cache	</a:t>
            </a:r>
            <a:r>
              <a:rPr dirty="0" baseline="2136" sz="3900" spc="22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baseline="2136" sz="3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7436" y="6458307"/>
            <a:ext cx="3858260" cy="110426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-409" b="1">
                <a:solidFill>
                  <a:srgbClr val="FFFFFF"/>
                </a:solidFill>
                <a:latin typeface="Microsoft JhengHei UI"/>
                <a:cs typeface="Microsoft JhengHei UI"/>
              </a:rPr>
              <a:t>通知缓存更更新</a:t>
            </a:r>
            <a:endParaRPr sz="2950">
              <a:latin typeface="Microsoft JhengHei UI"/>
              <a:cs typeface="Microsoft JhengHei UI"/>
            </a:endParaRPr>
          </a:p>
          <a:p>
            <a:pPr algn="ctr">
              <a:lnSpc>
                <a:spcPct val="100000"/>
              </a:lnSpc>
              <a:spcBef>
                <a:spcPts val="1985"/>
              </a:spcBef>
            </a:pPr>
            <a:r>
              <a:rPr dirty="0" sz="2450" spc="50" b="1">
                <a:solidFill>
                  <a:srgbClr val="FFFFFF"/>
                </a:solidFill>
                <a:latin typeface="Arial"/>
                <a:cs typeface="Arial"/>
              </a:rPr>
              <a:t>&lt;</a:t>
            </a:r>
            <a:r>
              <a:rPr dirty="0" sz="2450" spc="-185" b="1">
                <a:solidFill>
                  <a:srgbClr val="FFFFFF"/>
                </a:solidFill>
                <a:latin typeface="Microsoft JhengHei UI"/>
                <a:cs typeface="Microsoft JhengHei UI"/>
              </a:rPr>
              <a:t>出发、到达、供应商列列表</a:t>
            </a:r>
            <a:r>
              <a:rPr dirty="0" sz="2450" spc="50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23796" y="479431"/>
            <a:ext cx="10059035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130"/>
              <a:t> 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-35">
                <a:latin typeface="Arial"/>
                <a:cs typeface="Arial"/>
              </a:rPr>
              <a:t> </a:t>
            </a:r>
            <a:r>
              <a:rPr dirty="0" spc="-2275"/>
              <a:t>⼩小内存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86682" y="3002914"/>
            <a:ext cx="2460625" cy="56800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47345" indent="-334645">
              <a:lnSpc>
                <a:spcPct val="100000"/>
              </a:lnSpc>
              <a:spcBef>
                <a:spcPts val="12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 spc="8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endParaRPr sz="4100">
              <a:latin typeface="Arial"/>
              <a:cs typeface="Arial"/>
            </a:endParaRPr>
          </a:p>
          <a:p>
            <a:pPr marL="347345" indent="-334645">
              <a:lnSpc>
                <a:spcPct val="100000"/>
              </a:lnSpc>
              <a:spcBef>
                <a:spcPts val="299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 spc="30">
                <a:solidFill>
                  <a:srgbClr val="FFFFFF"/>
                </a:solidFill>
                <a:latin typeface="Arial"/>
                <a:cs typeface="Arial"/>
              </a:rPr>
              <a:t>ArrayList</a:t>
            </a:r>
            <a:endParaRPr sz="4100">
              <a:latin typeface="Arial"/>
              <a:cs typeface="Arial"/>
            </a:endParaRPr>
          </a:p>
          <a:p>
            <a:pPr marL="347345" indent="-334645">
              <a:lnSpc>
                <a:spcPct val="100000"/>
              </a:lnSpc>
              <a:spcBef>
                <a:spcPts val="299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>
                <a:solidFill>
                  <a:srgbClr val="FFFFFF"/>
                </a:solidFill>
                <a:latin typeface="Arial"/>
                <a:cs typeface="Arial"/>
              </a:rPr>
              <a:t>Range</a:t>
            </a:r>
            <a:endParaRPr sz="4100">
              <a:latin typeface="Arial"/>
              <a:cs typeface="Arial"/>
            </a:endParaRPr>
          </a:p>
          <a:p>
            <a:pPr marL="347345" indent="-334645">
              <a:lnSpc>
                <a:spcPct val="100000"/>
              </a:lnSpc>
              <a:spcBef>
                <a:spcPts val="299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 spc="9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endParaRPr sz="4100">
              <a:latin typeface="Arial"/>
              <a:cs typeface="Arial"/>
            </a:endParaRPr>
          </a:p>
          <a:p>
            <a:pPr marL="347345" indent="-334645">
              <a:lnSpc>
                <a:spcPct val="100000"/>
              </a:lnSpc>
              <a:spcBef>
                <a:spcPts val="299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 spc="125">
                <a:solidFill>
                  <a:srgbClr val="FFFFFF"/>
                </a:solidFill>
                <a:latin typeface="Arial"/>
                <a:cs typeface="Arial"/>
              </a:rPr>
              <a:t>Integer</a:t>
            </a:r>
            <a:endParaRPr sz="4100">
              <a:latin typeface="Arial"/>
              <a:cs typeface="Arial"/>
            </a:endParaRPr>
          </a:p>
          <a:p>
            <a:pPr marL="347345" indent="-334645">
              <a:lnSpc>
                <a:spcPct val="100000"/>
              </a:lnSpc>
              <a:spcBef>
                <a:spcPts val="299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 spc="-3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01061" y="3777760"/>
            <a:ext cx="3368040" cy="36696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47345" indent="-334645">
              <a:lnSpc>
                <a:spcPct val="100000"/>
              </a:lnSpc>
              <a:spcBef>
                <a:spcPts val="12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 spc="114">
                <a:solidFill>
                  <a:srgbClr val="FFFFFF"/>
                </a:solidFill>
                <a:latin typeface="Arial"/>
                <a:cs typeface="Arial"/>
              </a:rPr>
              <a:t>byte,</a:t>
            </a:r>
            <a:r>
              <a:rPr dirty="0" sz="4100" spc="-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155">
                <a:solidFill>
                  <a:srgbClr val="FFFFFF"/>
                </a:solidFill>
                <a:latin typeface="Arial"/>
                <a:cs typeface="Arial"/>
              </a:rPr>
              <a:t>byte[]</a:t>
            </a:r>
            <a:endParaRPr sz="4100">
              <a:latin typeface="Arial"/>
              <a:cs typeface="Arial"/>
            </a:endParaRPr>
          </a:p>
          <a:p>
            <a:pPr marL="347345" indent="-334645">
              <a:lnSpc>
                <a:spcPct val="100000"/>
              </a:lnSpc>
              <a:spcBef>
                <a:spcPts val="299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 spc="55">
                <a:solidFill>
                  <a:srgbClr val="FFFFFF"/>
                </a:solidFill>
                <a:latin typeface="Arial"/>
                <a:cs typeface="Arial"/>
              </a:rPr>
              <a:t>short,</a:t>
            </a:r>
            <a:r>
              <a:rPr dirty="0" sz="4100" spc="-3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100">
                <a:solidFill>
                  <a:srgbClr val="FFFFFF"/>
                </a:solidFill>
                <a:latin typeface="Arial"/>
                <a:cs typeface="Arial"/>
              </a:rPr>
              <a:t>short[]</a:t>
            </a:r>
            <a:endParaRPr sz="4100">
              <a:latin typeface="Arial"/>
              <a:cs typeface="Arial"/>
            </a:endParaRPr>
          </a:p>
          <a:p>
            <a:pPr marL="347345" indent="-334645">
              <a:lnSpc>
                <a:spcPct val="100000"/>
              </a:lnSpc>
              <a:spcBef>
                <a:spcPts val="299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 spc="100">
                <a:solidFill>
                  <a:srgbClr val="FFFFFF"/>
                </a:solidFill>
                <a:latin typeface="Arial"/>
                <a:cs typeface="Arial"/>
              </a:rPr>
              <a:t>int,</a:t>
            </a:r>
            <a:r>
              <a:rPr dirty="0" sz="41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155">
                <a:solidFill>
                  <a:srgbClr val="FFFFFF"/>
                </a:solidFill>
                <a:latin typeface="Arial"/>
                <a:cs typeface="Arial"/>
              </a:rPr>
              <a:t>int[]</a:t>
            </a:r>
            <a:endParaRPr sz="4100">
              <a:latin typeface="Arial"/>
              <a:cs typeface="Arial"/>
            </a:endParaRPr>
          </a:p>
          <a:p>
            <a:pPr marL="347345" indent="-334645">
              <a:lnSpc>
                <a:spcPct val="100000"/>
              </a:lnSpc>
              <a:spcBef>
                <a:spcPts val="2990"/>
              </a:spcBef>
              <a:buSzPct val="75609"/>
              <a:buChar char="•"/>
              <a:tabLst>
                <a:tab pos="347980" algn="l"/>
              </a:tabLst>
            </a:pPr>
            <a:r>
              <a:rPr dirty="0" sz="4100" spc="240">
                <a:solidFill>
                  <a:srgbClr val="FFFFFF"/>
                </a:solidFill>
                <a:latin typeface="Arial"/>
                <a:cs typeface="Arial"/>
              </a:rPr>
              <a:t>obj</a:t>
            </a:r>
            <a:r>
              <a:rPr dirty="0" sz="41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235">
                <a:solidFill>
                  <a:srgbClr val="FFFFFF"/>
                </a:solidFill>
                <a:latin typeface="Arial"/>
                <a:cs typeface="Arial"/>
              </a:rPr>
              <a:t>pool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18346" y="4990930"/>
            <a:ext cx="1605306" cy="1326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18346" y="4990930"/>
            <a:ext cx="1605915" cy="1327150"/>
          </a:xfrm>
          <a:custGeom>
            <a:avLst/>
            <a:gdLst/>
            <a:ahLst/>
            <a:cxnLst/>
            <a:rect l="l" t="t" r="r" b="b"/>
            <a:pathLst>
              <a:path w="1605915" h="1327150">
                <a:moveTo>
                  <a:pt x="756222" y="0"/>
                </a:moveTo>
                <a:lnTo>
                  <a:pt x="756222" y="451076"/>
                </a:lnTo>
                <a:lnTo>
                  <a:pt x="0" y="451076"/>
                </a:lnTo>
                <a:lnTo>
                  <a:pt x="0" y="875618"/>
                </a:lnTo>
                <a:lnTo>
                  <a:pt x="756222" y="875618"/>
                </a:lnTo>
                <a:lnTo>
                  <a:pt x="756222" y="1326694"/>
                </a:lnTo>
                <a:lnTo>
                  <a:pt x="1605306" y="663347"/>
                </a:lnTo>
                <a:lnTo>
                  <a:pt x="756222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87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37426" y="479431"/>
            <a:ext cx="11231880" cy="14331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报价引擎</a:t>
            </a:r>
            <a:r>
              <a:rPr dirty="0" spc="135"/>
              <a:t> </a:t>
            </a:r>
            <a:r>
              <a:rPr dirty="0" spc="25">
                <a:latin typeface="Arial"/>
                <a:cs typeface="Arial"/>
              </a:rPr>
              <a:t>—</a:t>
            </a:r>
            <a:r>
              <a:rPr dirty="0" spc="-30">
                <a:latin typeface="Arial"/>
                <a:cs typeface="Arial"/>
              </a:rPr>
              <a:t> </a:t>
            </a:r>
            <a:r>
              <a:rPr dirty="0" spc="25"/>
              <a:t>性能优化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2657375"/>
            <a:ext cx="12479020" cy="581596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1010">
                <a:solidFill>
                  <a:srgbClr val="FFFFFF"/>
                </a:solidFill>
                <a:latin typeface="PMingLiU"/>
                <a:cs typeface="PMingLiU"/>
              </a:rPr>
              <a:t>异步、并⾏行行、⽆无锁化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剪枝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空间换时间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275">
                <a:solidFill>
                  <a:srgbClr val="FFFFFF"/>
                </a:solidFill>
                <a:latin typeface="PMingLiU"/>
                <a:cs typeface="PMingLiU"/>
              </a:rPr>
              <a:t>缩短对象驻留留内存时间，减少</a:t>
            </a:r>
            <a:r>
              <a:rPr dirty="0" sz="4100" spc="150">
                <a:solidFill>
                  <a:srgbClr val="FFFFFF"/>
                </a:solidFill>
                <a:latin typeface="Arial"/>
                <a:cs typeface="Arial"/>
              </a:rPr>
              <a:t>gc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次数，优化单机吞吐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24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570">
                <a:solidFill>
                  <a:srgbClr val="FFFFFF"/>
                </a:solidFill>
                <a:latin typeface="PMingLiU"/>
                <a:cs typeface="PMingLiU"/>
              </a:rPr>
              <a:t>数据交换采⽤用</a:t>
            </a:r>
            <a:r>
              <a:rPr dirty="0" sz="4100" spc="200">
                <a:solidFill>
                  <a:srgbClr val="FFFFFF"/>
                </a:solidFill>
                <a:latin typeface="Arial"/>
                <a:cs typeface="Arial"/>
              </a:rPr>
              <a:t>protobuf</a:t>
            </a:r>
            <a:r>
              <a:rPr dirty="0" sz="4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35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41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160">
                <a:solidFill>
                  <a:srgbClr val="FFFFFF"/>
                </a:solidFill>
                <a:latin typeface="Arial"/>
                <a:cs typeface="Arial"/>
              </a:rPr>
              <a:t>gzip</a:t>
            </a:r>
            <a:r>
              <a:rPr dirty="0" sz="4100" spc="-1355">
                <a:solidFill>
                  <a:srgbClr val="FFFFFF"/>
                </a:solidFill>
                <a:latin typeface="PMingLiU"/>
                <a:cs typeface="PMingLiU"/>
              </a:rPr>
              <a:t>处理理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325"/>
              </a:spcBef>
              <a:buSzPct val="75609"/>
              <a:buChar char="•"/>
              <a:tabLst>
                <a:tab pos="358775" algn="l"/>
              </a:tabLst>
            </a:pPr>
            <a:r>
              <a:rPr dirty="0" sz="4100" spc="175">
                <a:solidFill>
                  <a:srgbClr val="FFFFFF"/>
                </a:solidFill>
                <a:latin typeface="Arial"/>
                <a:cs typeface="Arial"/>
              </a:rPr>
              <a:t>jit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、预热</a:t>
            </a:r>
            <a:endParaRPr sz="41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87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21811" y="479431"/>
            <a:ext cx="11976100" cy="89992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7457440">
              <a:lnSpc>
                <a:spcPct val="100000"/>
              </a:lnSpc>
              <a:spcBef>
                <a:spcPts val="135"/>
              </a:spcBef>
            </a:pPr>
            <a:r>
              <a:rPr dirty="0" sz="9200" spc="25">
                <a:solidFill>
                  <a:srgbClr val="FFFFFF"/>
                </a:solidFill>
                <a:latin typeface="PMingLiU"/>
                <a:cs typeface="PMingLiU"/>
              </a:rPr>
              <a:t>回顾</a:t>
            </a:r>
            <a:endParaRPr sz="92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609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210">
                <a:solidFill>
                  <a:srgbClr val="FFFFFF"/>
                </a:solidFill>
                <a:latin typeface="PMingLiU"/>
                <a:cs typeface="PMingLiU"/>
              </a:rPr>
              <a:t>⽔水平分层，纵向分渠道，良好的扩展性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实时计算</a:t>
            </a:r>
            <a:r>
              <a:rPr dirty="0" sz="4100" spc="-6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4100" spc="35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41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阶梯式缓存，成本与报价新鲜度的权衡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24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闭环系统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6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索引库数据同步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6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570">
                <a:solidFill>
                  <a:srgbClr val="FFFFFF"/>
                </a:solidFill>
                <a:latin typeface="PMingLiU"/>
                <a:cs typeface="PMingLiU"/>
              </a:rPr>
              <a:t>本地缓存的设计，更更新策略略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6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缩减对象内存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6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390">
                <a:solidFill>
                  <a:srgbClr val="FFFFFF"/>
                </a:solidFill>
                <a:latin typeface="PMingLiU"/>
                <a:cs typeface="PMingLiU"/>
              </a:rPr>
              <a:t>⼀一致性哈希负载均衡</a:t>
            </a:r>
            <a:endParaRPr sz="41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87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024901" y="479431"/>
            <a:ext cx="2371090" cy="1433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9200" spc="-3045">
                <a:solidFill>
                  <a:srgbClr val="FFFFFF"/>
                </a:solidFill>
                <a:latin typeface="PMingLiU"/>
                <a:cs typeface="PMingLiU"/>
              </a:rPr>
              <a:t>⼼心得</a:t>
            </a:r>
            <a:endParaRPr sz="92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1811" y="2657375"/>
            <a:ext cx="7177405" cy="37426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530">
                <a:solidFill>
                  <a:srgbClr val="FFFFFF"/>
                </a:solidFill>
                <a:latin typeface="PMingLiU"/>
                <a:cs typeface="PMingLiU"/>
              </a:rPr>
              <a:t>不不同的业务场景，不不同的特征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570">
                <a:solidFill>
                  <a:srgbClr val="FFFFFF"/>
                </a:solidFill>
                <a:latin typeface="PMingLiU"/>
                <a:cs typeface="PMingLiU"/>
              </a:rPr>
              <a:t>结合特征去进⾏行行设计和优化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1355">
                <a:solidFill>
                  <a:srgbClr val="FFFFFF"/>
                </a:solidFill>
                <a:latin typeface="PMingLiU"/>
                <a:cs typeface="PMingLiU"/>
              </a:rPr>
              <a:t>通⽤用</a:t>
            </a:r>
            <a:r>
              <a:rPr dirty="0" sz="4100" spc="285">
                <a:solidFill>
                  <a:srgbClr val="FFFFFF"/>
                </a:solidFill>
                <a:latin typeface="Arial"/>
                <a:cs typeface="Arial"/>
              </a:rPr>
              <a:t>!=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最优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24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1355">
                <a:solidFill>
                  <a:srgbClr val="FFFFFF"/>
                </a:solidFill>
                <a:latin typeface="PMingLiU"/>
                <a:cs typeface="PMingLiU"/>
              </a:rPr>
              <a:t>量量体裁⾐衣</a:t>
            </a:r>
            <a:endParaRPr sz="41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66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待解问题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2657375"/>
            <a:ext cx="3512820" cy="2632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开舱发现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3155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国际运价计算</a:t>
            </a:r>
            <a:endParaRPr sz="4100">
              <a:latin typeface="PMingLiU"/>
              <a:cs typeface="PMingLiU"/>
            </a:endParaRPr>
          </a:p>
          <a:p>
            <a:pPr marL="358140" indent="-345440">
              <a:lnSpc>
                <a:spcPct val="100000"/>
              </a:lnSpc>
              <a:spcBef>
                <a:spcPts val="2580"/>
              </a:spcBef>
              <a:buSzPct val="75609"/>
              <a:buChar char="•"/>
              <a:tabLst>
                <a:tab pos="358775" algn="l"/>
              </a:tabLst>
            </a:pPr>
            <a:r>
              <a:rPr dirty="0" baseline="-4742" sz="6150" spc="22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baseline="-4742" sz="61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56636" y="2785255"/>
            <a:ext cx="3403037" cy="3382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59108" y="2607250"/>
            <a:ext cx="6031229" cy="6575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470"/>
            <a:ext cx="20104099" cy="11298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系统诉求</a:t>
            </a:r>
          </a:p>
        </p:txBody>
      </p:sp>
      <p:sp>
        <p:nvSpPr>
          <p:cNvPr id="4" name="object 4"/>
          <p:cNvSpPr/>
          <p:nvPr/>
        </p:nvSpPr>
        <p:spPr>
          <a:xfrm>
            <a:off x="10722186" y="3895169"/>
            <a:ext cx="8334824" cy="3832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29618" y="2840616"/>
            <a:ext cx="222250" cy="497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455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9618" y="3866763"/>
            <a:ext cx="222250" cy="497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455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9618" y="4892909"/>
            <a:ext cx="222250" cy="497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455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9618" y="5919056"/>
            <a:ext cx="222250" cy="497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455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9618" y="6945203"/>
            <a:ext cx="222250" cy="497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100" spc="455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6459" y="2772555"/>
            <a:ext cx="3166745" cy="47586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010">
                <a:solidFill>
                  <a:srgbClr val="FFFFFF"/>
                </a:solidFill>
                <a:latin typeface="PMingLiU"/>
                <a:cs typeface="PMingLiU"/>
              </a:rPr>
              <a:t>全⽹网价</a:t>
            </a:r>
            <a:r>
              <a:rPr dirty="0" sz="4100" spc="15">
                <a:solidFill>
                  <a:srgbClr val="FEFF00"/>
                </a:solidFill>
                <a:latin typeface="PMingLiU"/>
                <a:cs typeface="PMingLiU"/>
              </a:rPr>
              <a:t>最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低</a:t>
            </a:r>
            <a:endParaRPr sz="4100">
              <a:latin typeface="PMingLiU"/>
              <a:cs typeface="PMingLiU"/>
            </a:endParaRPr>
          </a:p>
          <a:p>
            <a:pPr marL="12700" marR="5080">
              <a:lnSpc>
                <a:spcPct val="164200"/>
              </a:lnSpc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航线报价</a:t>
            </a:r>
            <a:r>
              <a:rPr dirty="0" sz="4100" spc="15">
                <a:solidFill>
                  <a:srgbClr val="FEFF00"/>
                </a:solidFill>
                <a:latin typeface="PMingLiU"/>
                <a:cs typeface="PMingLiU"/>
              </a:rPr>
              <a:t>最</a:t>
            </a:r>
            <a:r>
              <a:rPr dirty="0" sz="4100" spc="5">
                <a:solidFill>
                  <a:srgbClr val="FFFFFF"/>
                </a:solidFill>
                <a:latin typeface="PMingLiU"/>
                <a:cs typeface="PMingLiU"/>
              </a:rPr>
              <a:t>全 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实时性</a:t>
            </a:r>
            <a:r>
              <a:rPr dirty="0" sz="4100" spc="15">
                <a:solidFill>
                  <a:srgbClr val="FEFF00"/>
                </a:solidFill>
                <a:latin typeface="PMingLiU"/>
                <a:cs typeface="PMingLiU"/>
              </a:rPr>
              <a:t>最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好 产品</a:t>
            </a:r>
            <a:r>
              <a:rPr dirty="0" sz="4100" spc="15">
                <a:solidFill>
                  <a:srgbClr val="FEFF00"/>
                </a:solidFill>
                <a:latin typeface="PMingLiU"/>
                <a:cs typeface="PMingLiU"/>
              </a:rPr>
              <a:t>最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丰富 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预定</a:t>
            </a:r>
            <a:r>
              <a:rPr dirty="0" sz="4100" spc="15">
                <a:solidFill>
                  <a:srgbClr val="FEFF00"/>
                </a:solidFill>
                <a:latin typeface="PMingLiU"/>
                <a:cs typeface="PMingLiU"/>
              </a:rPr>
              <a:t>最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流畅</a:t>
            </a:r>
            <a:endParaRPr sz="41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814"/>
              <a:t>⾯面临问题</a:t>
            </a:r>
          </a:p>
        </p:txBody>
      </p:sp>
      <p:sp>
        <p:nvSpPr>
          <p:cNvPr id="4" name="object 4"/>
          <p:cNvSpPr/>
          <p:nvPr/>
        </p:nvSpPr>
        <p:spPr>
          <a:xfrm>
            <a:off x="9675097" y="2261711"/>
            <a:ext cx="5892164" cy="866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75097" y="2261711"/>
            <a:ext cx="5892165" cy="866775"/>
          </a:xfrm>
          <a:custGeom>
            <a:avLst/>
            <a:gdLst/>
            <a:ahLst/>
            <a:cxnLst/>
            <a:rect l="l" t="t" r="r" b="b"/>
            <a:pathLst>
              <a:path w="5892165" h="866775">
                <a:moveTo>
                  <a:pt x="5839811" y="0"/>
                </a:moveTo>
                <a:lnTo>
                  <a:pt x="261772" y="0"/>
                </a:lnTo>
                <a:lnTo>
                  <a:pt x="241393" y="4114"/>
                </a:lnTo>
                <a:lnTo>
                  <a:pt x="224752" y="15334"/>
                </a:lnTo>
                <a:lnTo>
                  <a:pt x="213532" y="31975"/>
                </a:lnTo>
                <a:lnTo>
                  <a:pt x="209419" y="52344"/>
                </a:lnTo>
                <a:lnTo>
                  <a:pt x="209417" y="418835"/>
                </a:lnTo>
                <a:lnTo>
                  <a:pt x="0" y="523544"/>
                </a:lnTo>
                <a:lnTo>
                  <a:pt x="209417" y="628253"/>
                </a:lnTo>
                <a:lnTo>
                  <a:pt x="209419" y="814121"/>
                </a:lnTo>
                <a:lnTo>
                  <a:pt x="213532" y="834489"/>
                </a:lnTo>
                <a:lnTo>
                  <a:pt x="224752" y="851131"/>
                </a:lnTo>
                <a:lnTo>
                  <a:pt x="241393" y="862351"/>
                </a:lnTo>
                <a:lnTo>
                  <a:pt x="261772" y="866465"/>
                </a:lnTo>
                <a:lnTo>
                  <a:pt x="5839811" y="866465"/>
                </a:lnTo>
                <a:lnTo>
                  <a:pt x="5860188" y="862351"/>
                </a:lnTo>
                <a:lnTo>
                  <a:pt x="5876830" y="851131"/>
                </a:lnTo>
                <a:lnTo>
                  <a:pt x="5888051" y="834489"/>
                </a:lnTo>
                <a:lnTo>
                  <a:pt x="5892164" y="814121"/>
                </a:lnTo>
                <a:lnTo>
                  <a:pt x="5892164" y="52344"/>
                </a:lnTo>
                <a:lnTo>
                  <a:pt x="5888051" y="31975"/>
                </a:lnTo>
                <a:lnTo>
                  <a:pt x="5876830" y="15334"/>
                </a:lnTo>
                <a:lnTo>
                  <a:pt x="5860188" y="4114"/>
                </a:lnTo>
                <a:lnTo>
                  <a:pt x="5839811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324293" y="3581042"/>
            <a:ext cx="5892164" cy="866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324293" y="3581042"/>
            <a:ext cx="5892165" cy="866775"/>
          </a:xfrm>
          <a:custGeom>
            <a:avLst/>
            <a:gdLst/>
            <a:ahLst/>
            <a:cxnLst/>
            <a:rect l="l" t="t" r="r" b="b"/>
            <a:pathLst>
              <a:path w="5892165" h="866775">
                <a:moveTo>
                  <a:pt x="5839811" y="0"/>
                </a:moveTo>
                <a:lnTo>
                  <a:pt x="261772" y="0"/>
                </a:lnTo>
                <a:lnTo>
                  <a:pt x="241395" y="4114"/>
                </a:lnTo>
                <a:lnTo>
                  <a:pt x="224753" y="15334"/>
                </a:lnTo>
                <a:lnTo>
                  <a:pt x="213532" y="31975"/>
                </a:lnTo>
                <a:lnTo>
                  <a:pt x="209419" y="52344"/>
                </a:lnTo>
                <a:lnTo>
                  <a:pt x="209417" y="418835"/>
                </a:lnTo>
                <a:lnTo>
                  <a:pt x="0" y="523544"/>
                </a:lnTo>
                <a:lnTo>
                  <a:pt x="209417" y="628253"/>
                </a:lnTo>
                <a:lnTo>
                  <a:pt x="209419" y="814121"/>
                </a:lnTo>
                <a:lnTo>
                  <a:pt x="213532" y="834489"/>
                </a:lnTo>
                <a:lnTo>
                  <a:pt x="224753" y="851131"/>
                </a:lnTo>
                <a:lnTo>
                  <a:pt x="241395" y="862351"/>
                </a:lnTo>
                <a:lnTo>
                  <a:pt x="261772" y="866465"/>
                </a:lnTo>
                <a:lnTo>
                  <a:pt x="5839811" y="866465"/>
                </a:lnTo>
                <a:lnTo>
                  <a:pt x="5860188" y="862351"/>
                </a:lnTo>
                <a:lnTo>
                  <a:pt x="5876830" y="851131"/>
                </a:lnTo>
                <a:lnTo>
                  <a:pt x="5888051" y="834489"/>
                </a:lnTo>
                <a:lnTo>
                  <a:pt x="5892164" y="814121"/>
                </a:lnTo>
                <a:lnTo>
                  <a:pt x="5892164" y="52344"/>
                </a:lnTo>
                <a:lnTo>
                  <a:pt x="5888051" y="31975"/>
                </a:lnTo>
                <a:lnTo>
                  <a:pt x="5876830" y="15334"/>
                </a:lnTo>
                <a:lnTo>
                  <a:pt x="5860188" y="4114"/>
                </a:lnTo>
                <a:lnTo>
                  <a:pt x="583981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826895" y="6219706"/>
            <a:ext cx="5983784" cy="8664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826895" y="6219706"/>
            <a:ext cx="5984240" cy="866775"/>
          </a:xfrm>
          <a:custGeom>
            <a:avLst/>
            <a:gdLst/>
            <a:ahLst/>
            <a:cxnLst/>
            <a:rect l="l" t="t" r="r" b="b"/>
            <a:pathLst>
              <a:path w="5984240" h="866775">
                <a:moveTo>
                  <a:pt x="5931431" y="0"/>
                </a:moveTo>
                <a:lnTo>
                  <a:pt x="261772" y="0"/>
                </a:lnTo>
                <a:lnTo>
                  <a:pt x="241395" y="4114"/>
                </a:lnTo>
                <a:lnTo>
                  <a:pt x="224753" y="15334"/>
                </a:lnTo>
                <a:lnTo>
                  <a:pt x="213532" y="31975"/>
                </a:lnTo>
                <a:lnTo>
                  <a:pt x="209419" y="52344"/>
                </a:lnTo>
                <a:lnTo>
                  <a:pt x="209417" y="418835"/>
                </a:lnTo>
                <a:lnTo>
                  <a:pt x="0" y="523544"/>
                </a:lnTo>
                <a:lnTo>
                  <a:pt x="209417" y="628253"/>
                </a:lnTo>
                <a:lnTo>
                  <a:pt x="209419" y="814121"/>
                </a:lnTo>
                <a:lnTo>
                  <a:pt x="213532" y="834489"/>
                </a:lnTo>
                <a:lnTo>
                  <a:pt x="224753" y="851131"/>
                </a:lnTo>
                <a:lnTo>
                  <a:pt x="241395" y="862351"/>
                </a:lnTo>
                <a:lnTo>
                  <a:pt x="261772" y="866465"/>
                </a:lnTo>
                <a:lnTo>
                  <a:pt x="5931431" y="866465"/>
                </a:lnTo>
                <a:lnTo>
                  <a:pt x="5951808" y="862351"/>
                </a:lnTo>
                <a:lnTo>
                  <a:pt x="5968450" y="851131"/>
                </a:lnTo>
                <a:lnTo>
                  <a:pt x="5979671" y="834489"/>
                </a:lnTo>
                <a:lnTo>
                  <a:pt x="5983784" y="814121"/>
                </a:lnTo>
                <a:lnTo>
                  <a:pt x="5983784" y="52344"/>
                </a:lnTo>
                <a:lnTo>
                  <a:pt x="5979671" y="31975"/>
                </a:lnTo>
                <a:lnTo>
                  <a:pt x="5968450" y="15334"/>
                </a:lnTo>
                <a:lnTo>
                  <a:pt x="5951808" y="4114"/>
                </a:lnTo>
                <a:lnTo>
                  <a:pt x="593143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675097" y="8858369"/>
            <a:ext cx="6569496" cy="8664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675097" y="8858369"/>
            <a:ext cx="6569709" cy="866775"/>
          </a:xfrm>
          <a:custGeom>
            <a:avLst/>
            <a:gdLst/>
            <a:ahLst/>
            <a:cxnLst/>
            <a:rect l="l" t="t" r="r" b="b"/>
            <a:pathLst>
              <a:path w="6569709" h="866775">
                <a:moveTo>
                  <a:pt x="6517141" y="0"/>
                </a:moveTo>
                <a:lnTo>
                  <a:pt x="261772" y="0"/>
                </a:lnTo>
                <a:lnTo>
                  <a:pt x="241393" y="4114"/>
                </a:lnTo>
                <a:lnTo>
                  <a:pt x="224752" y="15334"/>
                </a:lnTo>
                <a:lnTo>
                  <a:pt x="213532" y="31975"/>
                </a:lnTo>
                <a:lnTo>
                  <a:pt x="209417" y="52354"/>
                </a:lnTo>
                <a:lnTo>
                  <a:pt x="209417" y="418835"/>
                </a:lnTo>
                <a:lnTo>
                  <a:pt x="0" y="523544"/>
                </a:lnTo>
                <a:lnTo>
                  <a:pt x="209417" y="628253"/>
                </a:lnTo>
                <a:lnTo>
                  <a:pt x="209417" y="814111"/>
                </a:lnTo>
                <a:lnTo>
                  <a:pt x="213532" y="834489"/>
                </a:lnTo>
                <a:lnTo>
                  <a:pt x="224752" y="851131"/>
                </a:lnTo>
                <a:lnTo>
                  <a:pt x="241393" y="862351"/>
                </a:lnTo>
                <a:lnTo>
                  <a:pt x="261772" y="866465"/>
                </a:lnTo>
                <a:lnTo>
                  <a:pt x="6517141" y="866465"/>
                </a:lnTo>
                <a:lnTo>
                  <a:pt x="6537523" y="862351"/>
                </a:lnTo>
                <a:lnTo>
                  <a:pt x="6554164" y="851131"/>
                </a:lnTo>
                <a:lnTo>
                  <a:pt x="6565382" y="834489"/>
                </a:lnTo>
                <a:lnTo>
                  <a:pt x="6569496" y="814111"/>
                </a:lnTo>
                <a:lnTo>
                  <a:pt x="6569496" y="52354"/>
                </a:lnTo>
                <a:lnTo>
                  <a:pt x="6565382" y="31975"/>
                </a:lnTo>
                <a:lnTo>
                  <a:pt x="6554164" y="15334"/>
                </a:lnTo>
                <a:lnTo>
                  <a:pt x="6537523" y="4114"/>
                </a:lnTo>
                <a:lnTo>
                  <a:pt x="6517141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826895" y="4900374"/>
            <a:ext cx="6406872" cy="8664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826895" y="4900374"/>
            <a:ext cx="6407150" cy="866775"/>
          </a:xfrm>
          <a:custGeom>
            <a:avLst/>
            <a:gdLst/>
            <a:ahLst/>
            <a:cxnLst/>
            <a:rect l="l" t="t" r="r" b="b"/>
            <a:pathLst>
              <a:path w="6407150" h="866775">
                <a:moveTo>
                  <a:pt x="6354518" y="0"/>
                </a:moveTo>
                <a:lnTo>
                  <a:pt x="261772" y="0"/>
                </a:lnTo>
                <a:lnTo>
                  <a:pt x="241395" y="4114"/>
                </a:lnTo>
                <a:lnTo>
                  <a:pt x="224753" y="15334"/>
                </a:lnTo>
                <a:lnTo>
                  <a:pt x="213532" y="31975"/>
                </a:lnTo>
                <a:lnTo>
                  <a:pt x="209417" y="52354"/>
                </a:lnTo>
                <a:lnTo>
                  <a:pt x="209417" y="418835"/>
                </a:lnTo>
                <a:lnTo>
                  <a:pt x="0" y="523544"/>
                </a:lnTo>
                <a:lnTo>
                  <a:pt x="209417" y="628253"/>
                </a:lnTo>
                <a:lnTo>
                  <a:pt x="209417" y="814111"/>
                </a:lnTo>
                <a:lnTo>
                  <a:pt x="213532" y="834489"/>
                </a:lnTo>
                <a:lnTo>
                  <a:pt x="224753" y="851131"/>
                </a:lnTo>
                <a:lnTo>
                  <a:pt x="241395" y="862351"/>
                </a:lnTo>
                <a:lnTo>
                  <a:pt x="261772" y="866465"/>
                </a:lnTo>
                <a:lnTo>
                  <a:pt x="6354518" y="866465"/>
                </a:lnTo>
                <a:lnTo>
                  <a:pt x="6374895" y="862351"/>
                </a:lnTo>
                <a:lnTo>
                  <a:pt x="6391537" y="851131"/>
                </a:lnTo>
                <a:lnTo>
                  <a:pt x="6402758" y="834489"/>
                </a:lnTo>
                <a:lnTo>
                  <a:pt x="6406872" y="814111"/>
                </a:lnTo>
                <a:lnTo>
                  <a:pt x="6406872" y="52354"/>
                </a:lnTo>
                <a:lnTo>
                  <a:pt x="6402758" y="31975"/>
                </a:lnTo>
                <a:lnTo>
                  <a:pt x="6391537" y="15334"/>
                </a:lnTo>
                <a:lnTo>
                  <a:pt x="6374895" y="4114"/>
                </a:lnTo>
                <a:lnTo>
                  <a:pt x="6354518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554652" y="7539037"/>
            <a:ext cx="5892164" cy="8664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54652" y="7539037"/>
            <a:ext cx="5892165" cy="866775"/>
          </a:xfrm>
          <a:custGeom>
            <a:avLst/>
            <a:gdLst/>
            <a:ahLst/>
            <a:cxnLst/>
            <a:rect l="l" t="t" r="r" b="b"/>
            <a:pathLst>
              <a:path w="5892165" h="866775">
                <a:moveTo>
                  <a:pt x="5839811" y="0"/>
                </a:moveTo>
                <a:lnTo>
                  <a:pt x="261772" y="0"/>
                </a:lnTo>
                <a:lnTo>
                  <a:pt x="241395" y="4114"/>
                </a:lnTo>
                <a:lnTo>
                  <a:pt x="224753" y="15334"/>
                </a:lnTo>
                <a:lnTo>
                  <a:pt x="213532" y="31975"/>
                </a:lnTo>
                <a:lnTo>
                  <a:pt x="209419" y="52344"/>
                </a:lnTo>
                <a:lnTo>
                  <a:pt x="209417" y="418835"/>
                </a:lnTo>
                <a:lnTo>
                  <a:pt x="0" y="523544"/>
                </a:lnTo>
                <a:lnTo>
                  <a:pt x="209417" y="628253"/>
                </a:lnTo>
                <a:lnTo>
                  <a:pt x="209419" y="814121"/>
                </a:lnTo>
                <a:lnTo>
                  <a:pt x="213532" y="834489"/>
                </a:lnTo>
                <a:lnTo>
                  <a:pt x="224753" y="851131"/>
                </a:lnTo>
                <a:lnTo>
                  <a:pt x="241395" y="862351"/>
                </a:lnTo>
                <a:lnTo>
                  <a:pt x="261772" y="866465"/>
                </a:lnTo>
                <a:lnTo>
                  <a:pt x="5839811" y="866465"/>
                </a:lnTo>
                <a:lnTo>
                  <a:pt x="5860188" y="862351"/>
                </a:lnTo>
                <a:lnTo>
                  <a:pt x="5876830" y="851131"/>
                </a:lnTo>
                <a:lnTo>
                  <a:pt x="5888051" y="834489"/>
                </a:lnTo>
                <a:lnTo>
                  <a:pt x="5892164" y="814121"/>
                </a:lnTo>
                <a:lnTo>
                  <a:pt x="5892164" y="52344"/>
                </a:lnTo>
                <a:lnTo>
                  <a:pt x="5888051" y="31975"/>
                </a:lnTo>
                <a:lnTo>
                  <a:pt x="5876830" y="15334"/>
                </a:lnTo>
                <a:lnTo>
                  <a:pt x="5860188" y="4114"/>
                </a:lnTo>
                <a:lnTo>
                  <a:pt x="5839811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856079" y="2447958"/>
            <a:ext cx="4800600" cy="707453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5814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航班舱位时刻变动</a:t>
            </a:r>
            <a:endParaRPr sz="2950">
              <a:latin typeface="Microsoft JhengHei UI"/>
              <a:cs typeface="Microsoft JhengHei UI"/>
            </a:endParaRPr>
          </a:p>
          <a:p>
            <a:pPr marL="1771650" marR="5080" indent="-953135">
              <a:lnSpc>
                <a:spcPts val="10390"/>
              </a:lnSpc>
              <a:spcBef>
                <a:spcPts val="1480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供应商规则调整密集 </a:t>
            </a: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运价规则变化繁多</a:t>
            </a:r>
            <a:endParaRPr sz="2950">
              <a:latin typeface="Microsoft JhengHei UI"/>
              <a:cs typeface="Microsoft JhengHei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>
              <a:latin typeface="Times New Roman"/>
              <a:cs typeface="Times New Roman"/>
            </a:endParaRPr>
          </a:p>
          <a:p>
            <a:pPr marL="1562100">
              <a:lnSpc>
                <a:spcPct val="100000"/>
              </a:lnSpc>
            </a:pPr>
            <a:r>
              <a:rPr dirty="0" sz="2950" spc="-315" b="1">
                <a:solidFill>
                  <a:srgbClr val="FFFFFF"/>
                </a:solidFill>
                <a:latin typeface="Microsoft JhengHei UI"/>
                <a:cs typeface="Microsoft JhengHei UI"/>
              </a:rPr>
              <a:t>航司政策各有不不同</a:t>
            </a:r>
            <a:endParaRPr sz="2950">
              <a:latin typeface="Microsoft JhengHei UI"/>
              <a:cs typeface="Microsoft JhengHei UI"/>
            </a:endParaRPr>
          </a:p>
          <a:p>
            <a:pPr marL="12700" marR="381635" indent="1193165">
              <a:lnSpc>
                <a:spcPts val="10390"/>
              </a:lnSpc>
              <a:spcBef>
                <a:spcPts val="1485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GDS</a:t>
            </a:r>
            <a:r>
              <a:rPr dirty="0" sz="2950" spc="-409" b="1">
                <a:solidFill>
                  <a:srgbClr val="FFFFFF"/>
                </a:solidFill>
                <a:latin typeface="Microsoft JhengHei UI"/>
                <a:cs typeface="Microsoft JhengHei UI"/>
              </a:rPr>
              <a:t>数据成本不不菲 </a:t>
            </a: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供应商的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offi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2950" spc="-830" b="1">
                <a:solidFill>
                  <a:srgbClr val="FFFFFF"/>
                </a:solidFill>
                <a:latin typeface="Microsoft JhengHei UI"/>
                <a:cs typeface="Microsoft JhengHei UI"/>
              </a:rPr>
              <a:t>权限不不⼀一致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51736" y="2973731"/>
            <a:ext cx="2858770" cy="5434330"/>
          </a:xfrm>
          <a:custGeom>
            <a:avLst/>
            <a:gdLst/>
            <a:ahLst/>
            <a:cxnLst/>
            <a:rect l="l" t="t" r="r" b="b"/>
            <a:pathLst>
              <a:path w="2858770" h="5434330">
                <a:moveTo>
                  <a:pt x="2858551" y="0"/>
                </a:moveTo>
                <a:lnTo>
                  <a:pt x="2810317" y="398"/>
                </a:lnTo>
                <a:lnTo>
                  <a:pt x="2762276" y="1590"/>
                </a:lnTo>
                <a:lnTo>
                  <a:pt x="2714434" y="3569"/>
                </a:lnTo>
                <a:lnTo>
                  <a:pt x="2666797" y="6329"/>
                </a:lnTo>
                <a:lnTo>
                  <a:pt x="2619373" y="9864"/>
                </a:lnTo>
                <a:lnTo>
                  <a:pt x="2572166" y="14166"/>
                </a:lnTo>
                <a:lnTo>
                  <a:pt x="2525184" y="19231"/>
                </a:lnTo>
                <a:lnTo>
                  <a:pt x="2478432" y="25052"/>
                </a:lnTo>
                <a:lnTo>
                  <a:pt x="2431917" y="31622"/>
                </a:lnTo>
                <a:lnTo>
                  <a:pt x="2385645" y="38935"/>
                </a:lnTo>
                <a:lnTo>
                  <a:pt x="2339622" y="46985"/>
                </a:lnTo>
                <a:lnTo>
                  <a:pt x="2293855" y="55766"/>
                </a:lnTo>
                <a:lnTo>
                  <a:pt x="2248349" y="65272"/>
                </a:lnTo>
                <a:lnTo>
                  <a:pt x="2203112" y="75496"/>
                </a:lnTo>
                <a:lnTo>
                  <a:pt x="2158148" y="86432"/>
                </a:lnTo>
                <a:lnTo>
                  <a:pt x="2113466" y="98073"/>
                </a:lnTo>
                <a:lnTo>
                  <a:pt x="2069070" y="110415"/>
                </a:lnTo>
                <a:lnTo>
                  <a:pt x="2024967" y="123449"/>
                </a:lnTo>
                <a:lnTo>
                  <a:pt x="1981164" y="137170"/>
                </a:lnTo>
                <a:lnTo>
                  <a:pt x="1937666" y="151573"/>
                </a:lnTo>
                <a:lnTo>
                  <a:pt x="1894480" y="166649"/>
                </a:lnTo>
                <a:lnTo>
                  <a:pt x="1851612" y="182394"/>
                </a:lnTo>
                <a:lnTo>
                  <a:pt x="1809068" y="198801"/>
                </a:lnTo>
                <a:lnTo>
                  <a:pt x="1766855" y="215863"/>
                </a:lnTo>
                <a:lnTo>
                  <a:pt x="1724978" y="233576"/>
                </a:lnTo>
                <a:lnTo>
                  <a:pt x="1683445" y="251931"/>
                </a:lnTo>
                <a:lnTo>
                  <a:pt x="1642261" y="270923"/>
                </a:lnTo>
                <a:lnTo>
                  <a:pt x="1601433" y="290546"/>
                </a:lnTo>
                <a:lnTo>
                  <a:pt x="1560966" y="310793"/>
                </a:lnTo>
                <a:lnTo>
                  <a:pt x="1520868" y="331659"/>
                </a:lnTo>
                <a:lnTo>
                  <a:pt x="1481144" y="353137"/>
                </a:lnTo>
                <a:lnTo>
                  <a:pt x="1441800" y="375220"/>
                </a:lnTo>
                <a:lnTo>
                  <a:pt x="1402843" y="397903"/>
                </a:lnTo>
                <a:lnTo>
                  <a:pt x="1364280" y="421179"/>
                </a:lnTo>
                <a:lnTo>
                  <a:pt x="1326116" y="445042"/>
                </a:lnTo>
                <a:lnTo>
                  <a:pt x="1288357" y="469485"/>
                </a:lnTo>
                <a:lnTo>
                  <a:pt x="1251010" y="494503"/>
                </a:lnTo>
                <a:lnTo>
                  <a:pt x="1214082" y="520090"/>
                </a:lnTo>
                <a:lnTo>
                  <a:pt x="1177577" y="546238"/>
                </a:lnTo>
                <a:lnTo>
                  <a:pt x="1141504" y="572942"/>
                </a:lnTo>
                <a:lnTo>
                  <a:pt x="1105867" y="600195"/>
                </a:lnTo>
                <a:lnTo>
                  <a:pt x="1070673" y="627991"/>
                </a:lnTo>
                <a:lnTo>
                  <a:pt x="1035929" y="656325"/>
                </a:lnTo>
                <a:lnTo>
                  <a:pt x="1001640" y="685189"/>
                </a:lnTo>
                <a:lnTo>
                  <a:pt x="967813" y="714577"/>
                </a:lnTo>
                <a:lnTo>
                  <a:pt x="934455" y="744484"/>
                </a:lnTo>
                <a:lnTo>
                  <a:pt x="901570" y="774902"/>
                </a:lnTo>
                <a:lnTo>
                  <a:pt x="869167" y="805826"/>
                </a:lnTo>
                <a:lnTo>
                  <a:pt x="837250" y="837250"/>
                </a:lnTo>
                <a:lnTo>
                  <a:pt x="805826" y="869167"/>
                </a:lnTo>
                <a:lnTo>
                  <a:pt x="774902" y="901570"/>
                </a:lnTo>
                <a:lnTo>
                  <a:pt x="744484" y="934455"/>
                </a:lnTo>
                <a:lnTo>
                  <a:pt x="714577" y="967813"/>
                </a:lnTo>
                <a:lnTo>
                  <a:pt x="685189" y="1001640"/>
                </a:lnTo>
                <a:lnTo>
                  <a:pt x="656325" y="1035929"/>
                </a:lnTo>
                <a:lnTo>
                  <a:pt x="627991" y="1070673"/>
                </a:lnTo>
                <a:lnTo>
                  <a:pt x="600195" y="1105867"/>
                </a:lnTo>
                <a:lnTo>
                  <a:pt x="572942" y="1141504"/>
                </a:lnTo>
                <a:lnTo>
                  <a:pt x="546238" y="1177577"/>
                </a:lnTo>
                <a:lnTo>
                  <a:pt x="520090" y="1214082"/>
                </a:lnTo>
                <a:lnTo>
                  <a:pt x="494503" y="1251010"/>
                </a:lnTo>
                <a:lnTo>
                  <a:pt x="469485" y="1288357"/>
                </a:lnTo>
                <a:lnTo>
                  <a:pt x="445042" y="1326116"/>
                </a:lnTo>
                <a:lnTo>
                  <a:pt x="421179" y="1364280"/>
                </a:lnTo>
                <a:lnTo>
                  <a:pt x="397903" y="1402843"/>
                </a:lnTo>
                <a:lnTo>
                  <a:pt x="375220" y="1441800"/>
                </a:lnTo>
                <a:lnTo>
                  <a:pt x="353137" y="1481144"/>
                </a:lnTo>
                <a:lnTo>
                  <a:pt x="331659" y="1520868"/>
                </a:lnTo>
                <a:lnTo>
                  <a:pt x="310793" y="1560966"/>
                </a:lnTo>
                <a:lnTo>
                  <a:pt x="290546" y="1601433"/>
                </a:lnTo>
                <a:lnTo>
                  <a:pt x="270923" y="1642261"/>
                </a:lnTo>
                <a:lnTo>
                  <a:pt x="251931" y="1683445"/>
                </a:lnTo>
                <a:lnTo>
                  <a:pt x="233576" y="1724978"/>
                </a:lnTo>
                <a:lnTo>
                  <a:pt x="215863" y="1766855"/>
                </a:lnTo>
                <a:lnTo>
                  <a:pt x="198801" y="1809068"/>
                </a:lnTo>
                <a:lnTo>
                  <a:pt x="182394" y="1851612"/>
                </a:lnTo>
                <a:lnTo>
                  <a:pt x="166649" y="1894480"/>
                </a:lnTo>
                <a:lnTo>
                  <a:pt x="151573" y="1937666"/>
                </a:lnTo>
                <a:lnTo>
                  <a:pt x="137170" y="1981164"/>
                </a:lnTo>
                <a:lnTo>
                  <a:pt x="123449" y="2024967"/>
                </a:lnTo>
                <a:lnTo>
                  <a:pt x="110415" y="2069070"/>
                </a:lnTo>
                <a:lnTo>
                  <a:pt x="98073" y="2113466"/>
                </a:lnTo>
                <a:lnTo>
                  <a:pt x="86432" y="2158148"/>
                </a:lnTo>
                <a:lnTo>
                  <a:pt x="75496" y="2203112"/>
                </a:lnTo>
                <a:lnTo>
                  <a:pt x="65272" y="2248349"/>
                </a:lnTo>
                <a:lnTo>
                  <a:pt x="55766" y="2293855"/>
                </a:lnTo>
                <a:lnTo>
                  <a:pt x="46985" y="2339622"/>
                </a:lnTo>
                <a:lnTo>
                  <a:pt x="38935" y="2385645"/>
                </a:lnTo>
                <a:lnTo>
                  <a:pt x="31622" y="2431917"/>
                </a:lnTo>
                <a:lnTo>
                  <a:pt x="25052" y="2478432"/>
                </a:lnTo>
                <a:lnTo>
                  <a:pt x="19231" y="2525184"/>
                </a:lnTo>
                <a:lnTo>
                  <a:pt x="14166" y="2572166"/>
                </a:lnTo>
                <a:lnTo>
                  <a:pt x="9864" y="2619373"/>
                </a:lnTo>
                <a:lnTo>
                  <a:pt x="6329" y="2666797"/>
                </a:lnTo>
                <a:lnTo>
                  <a:pt x="3569" y="2714434"/>
                </a:lnTo>
                <a:lnTo>
                  <a:pt x="1590" y="2762276"/>
                </a:lnTo>
                <a:lnTo>
                  <a:pt x="398" y="2810317"/>
                </a:lnTo>
                <a:lnTo>
                  <a:pt x="0" y="2858551"/>
                </a:lnTo>
                <a:lnTo>
                  <a:pt x="419" y="2907651"/>
                </a:lnTo>
                <a:lnTo>
                  <a:pt x="1674" y="2956613"/>
                </a:lnTo>
                <a:lnTo>
                  <a:pt x="3758" y="3005428"/>
                </a:lnTo>
                <a:lnTo>
                  <a:pt x="6668" y="3054087"/>
                </a:lnTo>
                <a:lnTo>
                  <a:pt x="10396" y="3102583"/>
                </a:lnTo>
                <a:lnTo>
                  <a:pt x="14939" y="3150907"/>
                </a:lnTo>
                <a:lnTo>
                  <a:pt x="20290" y="3199049"/>
                </a:lnTo>
                <a:lnTo>
                  <a:pt x="26444" y="3247002"/>
                </a:lnTo>
                <a:lnTo>
                  <a:pt x="33396" y="3294758"/>
                </a:lnTo>
                <a:lnTo>
                  <a:pt x="41140" y="3342306"/>
                </a:lnTo>
                <a:lnTo>
                  <a:pt x="49672" y="3389640"/>
                </a:lnTo>
                <a:lnTo>
                  <a:pt x="58985" y="3436750"/>
                </a:lnTo>
                <a:lnTo>
                  <a:pt x="69075" y="3483628"/>
                </a:lnTo>
                <a:lnTo>
                  <a:pt x="79935" y="3530266"/>
                </a:lnTo>
                <a:lnTo>
                  <a:pt x="91561" y="3576654"/>
                </a:lnTo>
                <a:lnTo>
                  <a:pt x="103948" y="3622785"/>
                </a:lnTo>
                <a:lnTo>
                  <a:pt x="117089" y="3668650"/>
                </a:lnTo>
                <a:lnTo>
                  <a:pt x="130980" y="3714239"/>
                </a:lnTo>
                <a:lnTo>
                  <a:pt x="145616" y="3759546"/>
                </a:lnTo>
                <a:lnTo>
                  <a:pt x="160990" y="3804561"/>
                </a:lnTo>
                <a:lnTo>
                  <a:pt x="177097" y="3849276"/>
                </a:lnTo>
                <a:lnTo>
                  <a:pt x="193933" y="3893681"/>
                </a:lnTo>
                <a:lnTo>
                  <a:pt x="211492" y="3937770"/>
                </a:lnTo>
                <a:lnTo>
                  <a:pt x="229768" y="3981532"/>
                </a:lnTo>
                <a:lnTo>
                  <a:pt x="248756" y="4024960"/>
                </a:lnTo>
                <a:lnTo>
                  <a:pt x="268450" y="4068046"/>
                </a:lnTo>
                <a:lnTo>
                  <a:pt x="288847" y="4110779"/>
                </a:lnTo>
                <a:lnTo>
                  <a:pt x="309939" y="4153153"/>
                </a:lnTo>
                <a:lnTo>
                  <a:pt x="331721" y="4195158"/>
                </a:lnTo>
                <a:lnTo>
                  <a:pt x="354189" y="4236786"/>
                </a:lnTo>
                <a:lnTo>
                  <a:pt x="377337" y="4278029"/>
                </a:lnTo>
                <a:lnTo>
                  <a:pt x="401160" y="4318877"/>
                </a:lnTo>
                <a:lnTo>
                  <a:pt x="425651" y="4359323"/>
                </a:lnTo>
                <a:lnTo>
                  <a:pt x="450807" y="4399358"/>
                </a:lnTo>
                <a:lnTo>
                  <a:pt x="476621" y="4438973"/>
                </a:lnTo>
                <a:lnTo>
                  <a:pt x="503088" y="4478160"/>
                </a:lnTo>
                <a:lnTo>
                  <a:pt x="530202" y="4516910"/>
                </a:lnTo>
                <a:lnTo>
                  <a:pt x="557960" y="4555214"/>
                </a:lnTo>
                <a:lnTo>
                  <a:pt x="586354" y="4593065"/>
                </a:lnTo>
                <a:lnTo>
                  <a:pt x="615380" y="4630454"/>
                </a:lnTo>
                <a:lnTo>
                  <a:pt x="645032" y="4667371"/>
                </a:lnTo>
                <a:lnTo>
                  <a:pt x="675305" y="4703810"/>
                </a:lnTo>
                <a:lnTo>
                  <a:pt x="706194" y="4739760"/>
                </a:lnTo>
                <a:lnTo>
                  <a:pt x="737693" y="4775214"/>
                </a:lnTo>
                <a:lnTo>
                  <a:pt x="769797" y="4810163"/>
                </a:lnTo>
                <a:lnTo>
                  <a:pt x="802500" y="4844598"/>
                </a:lnTo>
                <a:lnTo>
                  <a:pt x="835798" y="4878512"/>
                </a:lnTo>
                <a:lnTo>
                  <a:pt x="869684" y="4911895"/>
                </a:lnTo>
                <a:lnTo>
                  <a:pt x="904154" y="4944738"/>
                </a:lnTo>
                <a:lnTo>
                  <a:pt x="939202" y="4977035"/>
                </a:lnTo>
                <a:lnTo>
                  <a:pt x="974823" y="5008774"/>
                </a:lnTo>
                <a:lnTo>
                  <a:pt x="1011011" y="5039950"/>
                </a:lnTo>
                <a:lnTo>
                  <a:pt x="1047761" y="5070552"/>
                </a:lnTo>
                <a:lnTo>
                  <a:pt x="1085067" y="5100572"/>
                </a:lnTo>
                <a:lnTo>
                  <a:pt x="1122925" y="5130002"/>
                </a:lnTo>
                <a:lnTo>
                  <a:pt x="1161329" y="5158833"/>
                </a:lnTo>
                <a:lnTo>
                  <a:pt x="1200274" y="5187057"/>
                </a:lnTo>
                <a:lnTo>
                  <a:pt x="1239754" y="5214665"/>
                </a:lnTo>
                <a:lnTo>
                  <a:pt x="1279763" y="5241649"/>
                </a:lnTo>
                <a:lnTo>
                  <a:pt x="1320297" y="5268000"/>
                </a:lnTo>
                <a:lnTo>
                  <a:pt x="1361350" y="5293709"/>
                </a:lnTo>
                <a:lnTo>
                  <a:pt x="1402917" y="5318769"/>
                </a:lnTo>
                <a:lnTo>
                  <a:pt x="1444993" y="5343169"/>
                </a:lnTo>
                <a:lnTo>
                  <a:pt x="1487571" y="5366903"/>
                </a:lnTo>
                <a:lnTo>
                  <a:pt x="1530648" y="5389962"/>
                </a:lnTo>
                <a:lnTo>
                  <a:pt x="1574216" y="5412336"/>
                </a:lnTo>
                <a:lnTo>
                  <a:pt x="1618272" y="5434017"/>
                </a:lnTo>
                <a:lnTo>
                  <a:pt x="2858551" y="2858551"/>
                </a:lnTo>
                <a:lnTo>
                  <a:pt x="2858551" y="0"/>
                </a:lnTo>
                <a:close/>
              </a:path>
            </a:pathLst>
          </a:custGeom>
          <a:solidFill>
            <a:srgbClr val="CFB244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70008" y="5832283"/>
            <a:ext cx="4027170" cy="2859405"/>
          </a:xfrm>
          <a:custGeom>
            <a:avLst/>
            <a:gdLst/>
            <a:ahLst/>
            <a:cxnLst/>
            <a:rect l="l" t="t" r="r" b="b"/>
            <a:pathLst>
              <a:path w="4027170" h="2859404">
                <a:moveTo>
                  <a:pt x="1240279" y="0"/>
                </a:moveTo>
                <a:lnTo>
                  <a:pt x="0" y="2575466"/>
                </a:lnTo>
                <a:lnTo>
                  <a:pt x="43630" y="2596034"/>
                </a:lnTo>
                <a:lnTo>
                  <a:pt x="87431" y="2615805"/>
                </a:lnTo>
                <a:lnTo>
                  <a:pt x="131394" y="2634779"/>
                </a:lnTo>
                <a:lnTo>
                  <a:pt x="175510" y="2652962"/>
                </a:lnTo>
                <a:lnTo>
                  <a:pt x="219772" y="2670354"/>
                </a:lnTo>
                <a:lnTo>
                  <a:pt x="264170" y="2686960"/>
                </a:lnTo>
                <a:lnTo>
                  <a:pt x="308698" y="2702781"/>
                </a:lnTo>
                <a:lnTo>
                  <a:pt x="353345" y="2717822"/>
                </a:lnTo>
                <a:lnTo>
                  <a:pt x="398104" y="2732085"/>
                </a:lnTo>
                <a:lnTo>
                  <a:pt x="442967" y="2745573"/>
                </a:lnTo>
                <a:lnTo>
                  <a:pt x="487925" y="2758288"/>
                </a:lnTo>
                <a:lnTo>
                  <a:pt x="532970" y="2770234"/>
                </a:lnTo>
                <a:lnTo>
                  <a:pt x="578094" y="2781414"/>
                </a:lnTo>
                <a:lnTo>
                  <a:pt x="623287" y="2791830"/>
                </a:lnTo>
                <a:lnTo>
                  <a:pt x="668542" y="2801486"/>
                </a:lnTo>
                <a:lnTo>
                  <a:pt x="713851" y="2810385"/>
                </a:lnTo>
                <a:lnTo>
                  <a:pt x="759205" y="2818528"/>
                </a:lnTo>
                <a:lnTo>
                  <a:pt x="804596" y="2825920"/>
                </a:lnTo>
                <a:lnTo>
                  <a:pt x="850015" y="2832563"/>
                </a:lnTo>
                <a:lnTo>
                  <a:pt x="895454" y="2838460"/>
                </a:lnTo>
                <a:lnTo>
                  <a:pt x="940905" y="2843615"/>
                </a:lnTo>
                <a:lnTo>
                  <a:pt x="986359" y="2848029"/>
                </a:lnTo>
                <a:lnTo>
                  <a:pt x="1031808" y="2851706"/>
                </a:lnTo>
                <a:lnTo>
                  <a:pt x="1077244" y="2854648"/>
                </a:lnTo>
                <a:lnTo>
                  <a:pt x="1122659" y="2856860"/>
                </a:lnTo>
                <a:lnTo>
                  <a:pt x="1168043" y="2858343"/>
                </a:lnTo>
                <a:lnTo>
                  <a:pt x="1213389" y="2859101"/>
                </a:lnTo>
                <a:lnTo>
                  <a:pt x="1258688" y="2859136"/>
                </a:lnTo>
                <a:lnTo>
                  <a:pt x="1303932" y="2858451"/>
                </a:lnTo>
                <a:lnTo>
                  <a:pt x="1349113" y="2857050"/>
                </a:lnTo>
                <a:lnTo>
                  <a:pt x="1394222" y="2854935"/>
                </a:lnTo>
                <a:lnTo>
                  <a:pt x="1439251" y="2852109"/>
                </a:lnTo>
                <a:lnTo>
                  <a:pt x="1484191" y="2848575"/>
                </a:lnTo>
                <a:lnTo>
                  <a:pt x="1529035" y="2844336"/>
                </a:lnTo>
                <a:lnTo>
                  <a:pt x="1573773" y="2839396"/>
                </a:lnTo>
                <a:lnTo>
                  <a:pt x="1618398" y="2833756"/>
                </a:lnTo>
                <a:lnTo>
                  <a:pt x="1662902" y="2827419"/>
                </a:lnTo>
                <a:lnTo>
                  <a:pt x="1707275" y="2820390"/>
                </a:lnTo>
                <a:lnTo>
                  <a:pt x="1751509" y="2812670"/>
                </a:lnTo>
                <a:lnTo>
                  <a:pt x="1795597" y="2804262"/>
                </a:lnTo>
                <a:lnTo>
                  <a:pt x="1839529" y="2795170"/>
                </a:lnTo>
                <a:lnTo>
                  <a:pt x="1883298" y="2785396"/>
                </a:lnTo>
                <a:lnTo>
                  <a:pt x="1926895" y="2774944"/>
                </a:lnTo>
                <a:lnTo>
                  <a:pt x="1970311" y="2763815"/>
                </a:lnTo>
                <a:lnTo>
                  <a:pt x="2013540" y="2752014"/>
                </a:lnTo>
                <a:lnTo>
                  <a:pt x="2056571" y="2739543"/>
                </a:lnTo>
                <a:lnTo>
                  <a:pt x="2099396" y="2726405"/>
                </a:lnTo>
                <a:lnTo>
                  <a:pt x="2142009" y="2712602"/>
                </a:lnTo>
                <a:lnTo>
                  <a:pt x="2184399" y="2698139"/>
                </a:lnTo>
                <a:lnTo>
                  <a:pt x="2226559" y="2683017"/>
                </a:lnTo>
                <a:lnTo>
                  <a:pt x="2268480" y="2667240"/>
                </a:lnTo>
                <a:lnTo>
                  <a:pt x="2310154" y="2650810"/>
                </a:lnTo>
                <a:lnTo>
                  <a:pt x="2351572" y="2633731"/>
                </a:lnTo>
                <a:lnTo>
                  <a:pt x="2392727" y="2616006"/>
                </a:lnTo>
                <a:lnTo>
                  <a:pt x="2433610" y="2597636"/>
                </a:lnTo>
                <a:lnTo>
                  <a:pt x="2474213" y="2578626"/>
                </a:lnTo>
                <a:lnTo>
                  <a:pt x="2514526" y="2558978"/>
                </a:lnTo>
                <a:lnTo>
                  <a:pt x="2554543" y="2538695"/>
                </a:lnTo>
                <a:lnTo>
                  <a:pt x="2594254" y="2517780"/>
                </a:lnTo>
                <a:lnTo>
                  <a:pt x="2633651" y="2496236"/>
                </a:lnTo>
                <a:lnTo>
                  <a:pt x="2672727" y="2474066"/>
                </a:lnTo>
                <a:lnTo>
                  <a:pt x="2711471" y="2451273"/>
                </a:lnTo>
                <a:lnTo>
                  <a:pt x="2749877" y="2427859"/>
                </a:lnTo>
                <a:lnTo>
                  <a:pt x="2787936" y="2403828"/>
                </a:lnTo>
                <a:lnTo>
                  <a:pt x="2825639" y="2379183"/>
                </a:lnTo>
                <a:lnTo>
                  <a:pt x="2862978" y="2353926"/>
                </a:lnTo>
                <a:lnTo>
                  <a:pt x="2899945" y="2328060"/>
                </a:lnTo>
                <a:lnTo>
                  <a:pt x="2936531" y="2301588"/>
                </a:lnTo>
                <a:lnTo>
                  <a:pt x="2972728" y="2274514"/>
                </a:lnTo>
                <a:lnTo>
                  <a:pt x="3008528" y="2246840"/>
                </a:lnTo>
                <a:lnTo>
                  <a:pt x="3043923" y="2218569"/>
                </a:lnTo>
                <a:lnTo>
                  <a:pt x="3078903" y="2189704"/>
                </a:lnTo>
                <a:lnTo>
                  <a:pt x="3113461" y="2160248"/>
                </a:lnTo>
                <a:lnTo>
                  <a:pt x="3147589" y="2130204"/>
                </a:lnTo>
                <a:lnTo>
                  <a:pt x="3181277" y="2099574"/>
                </a:lnTo>
                <a:lnTo>
                  <a:pt x="3214518" y="2068362"/>
                </a:lnTo>
                <a:lnTo>
                  <a:pt x="3247304" y="2036571"/>
                </a:lnTo>
                <a:lnTo>
                  <a:pt x="3279625" y="2004203"/>
                </a:lnTo>
                <a:lnTo>
                  <a:pt x="3311474" y="1971262"/>
                </a:lnTo>
                <a:lnTo>
                  <a:pt x="3342842" y="1937749"/>
                </a:lnTo>
                <a:lnTo>
                  <a:pt x="3373721" y="1903670"/>
                </a:lnTo>
                <a:lnTo>
                  <a:pt x="3404103" y="1869025"/>
                </a:lnTo>
                <a:lnTo>
                  <a:pt x="3433979" y="1833818"/>
                </a:lnTo>
                <a:lnTo>
                  <a:pt x="3463341" y="1798053"/>
                </a:lnTo>
                <a:lnTo>
                  <a:pt x="3492180" y="1761731"/>
                </a:lnTo>
                <a:lnTo>
                  <a:pt x="3520488" y="1724857"/>
                </a:lnTo>
                <a:lnTo>
                  <a:pt x="3548257" y="1687432"/>
                </a:lnTo>
                <a:lnTo>
                  <a:pt x="3575479" y="1649460"/>
                </a:lnTo>
                <a:lnTo>
                  <a:pt x="3602145" y="1610943"/>
                </a:lnTo>
                <a:lnTo>
                  <a:pt x="3628246" y="1571885"/>
                </a:lnTo>
                <a:lnTo>
                  <a:pt x="3653775" y="1532288"/>
                </a:lnTo>
                <a:lnTo>
                  <a:pt x="3678723" y="1492156"/>
                </a:lnTo>
                <a:lnTo>
                  <a:pt x="3703082" y="1451491"/>
                </a:lnTo>
                <a:lnTo>
                  <a:pt x="3726843" y="1410297"/>
                </a:lnTo>
                <a:lnTo>
                  <a:pt x="3749999" y="1368575"/>
                </a:lnTo>
                <a:lnTo>
                  <a:pt x="3772540" y="1326330"/>
                </a:lnTo>
                <a:lnTo>
                  <a:pt x="3794458" y="1283564"/>
                </a:lnTo>
                <a:lnTo>
                  <a:pt x="3815745" y="1240279"/>
                </a:lnTo>
                <a:lnTo>
                  <a:pt x="3836786" y="1195603"/>
                </a:lnTo>
                <a:lnTo>
                  <a:pt x="3857045" y="1150589"/>
                </a:lnTo>
                <a:lnTo>
                  <a:pt x="3876516" y="1105247"/>
                </a:lnTo>
                <a:lnTo>
                  <a:pt x="3895197" y="1059588"/>
                </a:lnTo>
                <a:lnTo>
                  <a:pt x="3913084" y="1013622"/>
                </a:lnTo>
                <a:lnTo>
                  <a:pt x="3930174" y="967359"/>
                </a:lnTo>
                <a:lnTo>
                  <a:pt x="3946462" y="920809"/>
                </a:lnTo>
                <a:lnTo>
                  <a:pt x="3961945" y="873985"/>
                </a:lnTo>
                <a:lnTo>
                  <a:pt x="3976620" y="826894"/>
                </a:lnTo>
                <a:lnTo>
                  <a:pt x="3990483" y="779549"/>
                </a:lnTo>
                <a:lnTo>
                  <a:pt x="4003529" y="731959"/>
                </a:lnTo>
                <a:lnTo>
                  <a:pt x="4015757" y="684135"/>
                </a:lnTo>
                <a:lnTo>
                  <a:pt x="4027161" y="636087"/>
                </a:lnTo>
                <a:lnTo>
                  <a:pt x="1240279" y="0"/>
                </a:lnTo>
                <a:close/>
              </a:path>
            </a:pathLst>
          </a:custGeom>
          <a:solidFill>
            <a:srgbClr val="789F46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10288" y="2973731"/>
            <a:ext cx="2859405" cy="3495040"/>
          </a:xfrm>
          <a:custGeom>
            <a:avLst/>
            <a:gdLst/>
            <a:ahLst/>
            <a:cxnLst/>
            <a:rect l="l" t="t" r="r" b="b"/>
            <a:pathLst>
              <a:path w="2859404" h="3495040">
                <a:moveTo>
                  <a:pt x="0" y="0"/>
                </a:moveTo>
                <a:lnTo>
                  <a:pt x="0" y="2858551"/>
                </a:lnTo>
                <a:lnTo>
                  <a:pt x="2786881" y="3494639"/>
                </a:lnTo>
                <a:lnTo>
                  <a:pt x="2797226" y="3447525"/>
                </a:lnTo>
                <a:lnTo>
                  <a:pt x="2806754" y="3400423"/>
                </a:lnTo>
                <a:lnTo>
                  <a:pt x="2815470" y="3353340"/>
                </a:lnTo>
                <a:lnTo>
                  <a:pt x="2823379" y="3306284"/>
                </a:lnTo>
                <a:lnTo>
                  <a:pt x="2830487" y="3259262"/>
                </a:lnTo>
                <a:lnTo>
                  <a:pt x="2836796" y="3212281"/>
                </a:lnTo>
                <a:lnTo>
                  <a:pt x="2842313" y="3165350"/>
                </a:lnTo>
                <a:lnTo>
                  <a:pt x="2847042" y="3118475"/>
                </a:lnTo>
                <a:lnTo>
                  <a:pt x="2850987" y="3071664"/>
                </a:lnTo>
                <a:lnTo>
                  <a:pt x="2854153" y="3024925"/>
                </a:lnTo>
                <a:lnTo>
                  <a:pt x="2856546" y="2978265"/>
                </a:lnTo>
                <a:lnTo>
                  <a:pt x="2858169" y="2931691"/>
                </a:lnTo>
                <a:lnTo>
                  <a:pt x="2859028" y="2885211"/>
                </a:lnTo>
                <a:lnTo>
                  <a:pt x="2859127" y="2838833"/>
                </a:lnTo>
                <a:lnTo>
                  <a:pt x="2858470" y="2792563"/>
                </a:lnTo>
                <a:lnTo>
                  <a:pt x="2857063" y="2746411"/>
                </a:lnTo>
                <a:lnTo>
                  <a:pt x="2854910" y="2700382"/>
                </a:lnTo>
                <a:lnTo>
                  <a:pt x="2852017" y="2654484"/>
                </a:lnTo>
                <a:lnTo>
                  <a:pt x="2848386" y="2608726"/>
                </a:lnTo>
                <a:lnTo>
                  <a:pt x="2844025" y="2563114"/>
                </a:lnTo>
                <a:lnTo>
                  <a:pt x="2838936" y="2517655"/>
                </a:lnTo>
                <a:lnTo>
                  <a:pt x="2833125" y="2472359"/>
                </a:lnTo>
                <a:lnTo>
                  <a:pt x="2826596" y="2427231"/>
                </a:lnTo>
                <a:lnTo>
                  <a:pt x="2819355" y="2382279"/>
                </a:lnTo>
                <a:lnTo>
                  <a:pt x="2811405" y="2337511"/>
                </a:lnTo>
                <a:lnTo>
                  <a:pt x="2802752" y="2292935"/>
                </a:lnTo>
                <a:lnTo>
                  <a:pt x="2793400" y="2248557"/>
                </a:lnTo>
                <a:lnTo>
                  <a:pt x="2783354" y="2204386"/>
                </a:lnTo>
                <a:lnTo>
                  <a:pt x="2772619" y="2160429"/>
                </a:lnTo>
                <a:lnTo>
                  <a:pt x="2761199" y="2116692"/>
                </a:lnTo>
                <a:lnTo>
                  <a:pt x="2749100" y="2073185"/>
                </a:lnTo>
                <a:lnTo>
                  <a:pt x="2736325" y="2029914"/>
                </a:lnTo>
                <a:lnTo>
                  <a:pt x="2722880" y="1986887"/>
                </a:lnTo>
                <a:lnTo>
                  <a:pt x="2708768" y="1944111"/>
                </a:lnTo>
                <a:lnTo>
                  <a:pt x="2693996" y="1901593"/>
                </a:lnTo>
                <a:lnTo>
                  <a:pt x="2678567" y="1859342"/>
                </a:lnTo>
                <a:lnTo>
                  <a:pt x="2662487" y="1817365"/>
                </a:lnTo>
                <a:lnTo>
                  <a:pt x="2645760" y="1775668"/>
                </a:lnTo>
                <a:lnTo>
                  <a:pt x="2628390" y="1734261"/>
                </a:lnTo>
                <a:lnTo>
                  <a:pt x="2610383" y="1693149"/>
                </a:lnTo>
                <a:lnTo>
                  <a:pt x="2591743" y="1652342"/>
                </a:lnTo>
                <a:lnTo>
                  <a:pt x="2572475" y="1611845"/>
                </a:lnTo>
                <a:lnTo>
                  <a:pt x="2552583" y="1571667"/>
                </a:lnTo>
                <a:lnTo>
                  <a:pt x="2532073" y="1531815"/>
                </a:lnTo>
                <a:lnTo>
                  <a:pt x="2510948" y="1492297"/>
                </a:lnTo>
                <a:lnTo>
                  <a:pt x="2489214" y="1453120"/>
                </a:lnTo>
                <a:lnTo>
                  <a:pt x="2466876" y="1414291"/>
                </a:lnTo>
                <a:lnTo>
                  <a:pt x="2443938" y="1375819"/>
                </a:lnTo>
                <a:lnTo>
                  <a:pt x="2420404" y="1337710"/>
                </a:lnTo>
                <a:lnTo>
                  <a:pt x="2396280" y="1299972"/>
                </a:lnTo>
                <a:lnTo>
                  <a:pt x="2371570" y="1262613"/>
                </a:lnTo>
                <a:lnTo>
                  <a:pt x="2346279" y="1225640"/>
                </a:lnTo>
                <a:lnTo>
                  <a:pt x="2320412" y="1189060"/>
                </a:lnTo>
                <a:lnTo>
                  <a:pt x="2293972" y="1152881"/>
                </a:lnTo>
                <a:lnTo>
                  <a:pt x="2266966" y="1117111"/>
                </a:lnTo>
                <a:lnTo>
                  <a:pt x="2239398" y="1081756"/>
                </a:lnTo>
                <a:lnTo>
                  <a:pt x="2211272" y="1046826"/>
                </a:lnTo>
                <a:lnTo>
                  <a:pt x="2182593" y="1012326"/>
                </a:lnTo>
                <a:lnTo>
                  <a:pt x="2153366" y="978264"/>
                </a:lnTo>
                <a:lnTo>
                  <a:pt x="2123595" y="944649"/>
                </a:lnTo>
                <a:lnTo>
                  <a:pt x="2093286" y="911487"/>
                </a:lnTo>
                <a:lnTo>
                  <a:pt x="2062443" y="878785"/>
                </a:lnTo>
                <a:lnTo>
                  <a:pt x="2031070" y="846552"/>
                </a:lnTo>
                <a:lnTo>
                  <a:pt x="1999173" y="814796"/>
                </a:lnTo>
                <a:lnTo>
                  <a:pt x="1966755" y="783522"/>
                </a:lnTo>
                <a:lnTo>
                  <a:pt x="1933823" y="752739"/>
                </a:lnTo>
                <a:lnTo>
                  <a:pt x="1900380" y="722455"/>
                </a:lnTo>
                <a:lnTo>
                  <a:pt x="1866431" y="692676"/>
                </a:lnTo>
                <a:lnTo>
                  <a:pt x="1831981" y="663411"/>
                </a:lnTo>
                <a:lnTo>
                  <a:pt x="1797034" y="634667"/>
                </a:lnTo>
                <a:lnTo>
                  <a:pt x="1761596" y="606450"/>
                </a:lnTo>
                <a:lnTo>
                  <a:pt x="1725671" y="578770"/>
                </a:lnTo>
                <a:lnTo>
                  <a:pt x="1689263" y="551633"/>
                </a:lnTo>
                <a:lnTo>
                  <a:pt x="1652378" y="525047"/>
                </a:lnTo>
                <a:lnTo>
                  <a:pt x="1615020" y="499019"/>
                </a:lnTo>
                <a:lnTo>
                  <a:pt x="1577194" y="473556"/>
                </a:lnTo>
                <a:lnTo>
                  <a:pt x="1538904" y="448667"/>
                </a:lnTo>
                <a:lnTo>
                  <a:pt x="1500156" y="424359"/>
                </a:lnTo>
                <a:lnTo>
                  <a:pt x="1460953" y="400638"/>
                </a:lnTo>
                <a:lnTo>
                  <a:pt x="1421301" y="377514"/>
                </a:lnTo>
                <a:lnTo>
                  <a:pt x="1381205" y="354992"/>
                </a:lnTo>
                <a:lnTo>
                  <a:pt x="1340668" y="333082"/>
                </a:lnTo>
                <a:lnTo>
                  <a:pt x="1299696" y="311789"/>
                </a:lnTo>
                <a:lnTo>
                  <a:pt x="1258294" y="291122"/>
                </a:lnTo>
                <a:lnTo>
                  <a:pt x="1216466" y="271088"/>
                </a:lnTo>
                <a:lnTo>
                  <a:pt x="1174216" y="251695"/>
                </a:lnTo>
                <a:lnTo>
                  <a:pt x="1131550" y="232950"/>
                </a:lnTo>
                <a:lnTo>
                  <a:pt x="1088473" y="214860"/>
                </a:lnTo>
                <a:lnTo>
                  <a:pt x="1044988" y="197434"/>
                </a:lnTo>
                <a:lnTo>
                  <a:pt x="1001101" y="180678"/>
                </a:lnTo>
                <a:lnTo>
                  <a:pt x="956817" y="164600"/>
                </a:lnTo>
                <a:lnTo>
                  <a:pt x="912139" y="149208"/>
                </a:lnTo>
                <a:lnTo>
                  <a:pt x="867074" y="134509"/>
                </a:lnTo>
                <a:lnTo>
                  <a:pt x="821625" y="120510"/>
                </a:lnTo>
                <a:lnTo>
                  <a:pt x="775797" y="107219"/>
                </a:lnTo>
                <a:lnTo>
                  <a:pt x="729595" y="94644"/>
                </a:lnTo>
                <a:lnTo>
                  <a:pt x="683023" y="82791"/>
                </a:lnTo>
                <a:lnTo>
                  <a:pt x="636087" y="71670"/>
                </a:lnTo>
                <a:lnTo>
                  <a:pt x="587849" y="61097"/>
                </a:lnTo>
                <a:lnTo>
                  <a:pt x="539456" y="51363"/>
                </a:lnTo>
                <a:lnTo>
                  <a:pt x="490918" y="42469"/>
                </a:lnTo>
                <a:lnTo>
                  <a:pt x="442247" y="34417"/>
                </a:lnTo>
                <a:lnTo>
                  <a:pt x="393453" y="27206"/>
                </a:lnTo>
                <a:lnTo>
                  <a:pt x="344547" y="20840"/>
                </a:lnTo>
                <a:lnTo>
                  <a:pt x="295540" y="15318"/>
                </a:lnTo>
                <a:lnTo>
                  <a:pt x="246444" y="10643"/>
                </a:lnTo>
                <a:lnTo>
                  <a:pt x="197269" y="6814"/>
                </a:lnTo>
                <a:lnTo>
                  <a:pt x="148026" y="3835"/>
                </a:lnTo>
                <a:lnTo>
                  <a:pt x="98726" y="1705"/>
                </a:lnTo>
                <a:lnTo>
                  <a:pt x="49380" y="426"/>
                </a:lnTo>
                <a:lnTo>
                  <a:pt x="0" y="0"/>
                </a:lnTo>
                <a:close/>
              </a:path>
            </a:pathLst>
          </a:custGeom>
          <a:solidFill>
            <a:srgbClr val="5A7CA2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34450" y="5245913"/>
            <a:ext cx="2188415" cy="5549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80981" y="6952667"/>
            <a:ext cx="2177944" cy="5549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59483" y="4628131"/>
            <a:ext cx="1099442" cy="565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432221" y="4521193"/>
            <a:ext cx="4339590" cy="29933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15240">
              <a:lnSpc>
                <a:spcPts val="4940"/>
              </a:lnSpc>
              <a:spcBef>
                <a:spcPts val="135"/>
              </a:spcBef>
            </a:pPr>
            <a:r>
              <a:rPr dirty="0" sz="4250" spc="30">
                <a:solidFill>
                  <a:srgbClr val="FFFFFF"/>
                </a:solidFill>
                <a:latin typeface="PMingLiU"/>
                <a:cs typeface="PMingLiU"/>
              </a:rPr>
              <a:t>变价</a:t>
            </a:r>
            <a:endParaRPr sz="4250">
              <a:latin typeface="PMingLiU"/>
              <a:cs typeface="PMingLiU"/>
            </a:endParaRPr>
          </a:p>
          <a:p>
            <a:pPr marL="12700">
              <a:lnSpc>
                <a:spcPts val="4940"/>
              </a:lnSpc>
            </a:pPr>
            <a:r>
              <a:rPr dirty="0" sz="4250" spc="30">
                <a:solidFill>
                  <a:srgbClr val="FFFFFF"/>
                </a:solidFill>
                <a:latin typeface="PMingLiU"/>
                <a:cs typeface="PMingLiU"/>
              </a:rPr>
              <a:t>低价缺失</a:t>
            </a:r>
            <a:endParaRPr sz="425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72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4250" spc="-825">
                <a:solidFill>
                  <a:srgbClr val="FFFFFF"/>
                </a:solidFill>
                <a:latin typeface="PMingLiU"/>
                <a:cs typeface="PMingLiU"/>
              </a:rPr>
              <a:t>报价不不全</a:t>
            </a:r>
            <a:endParaRPr sz="42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45"/>
              <a:t>海海量量数据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2657375"/>
            <a:ext cx="16050260" cy="74809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00"/>
              </a:spcBef>
              <a:buSzPct val="74157"/>
              <a:buFont typeface="Arial"/>
              <a:buChar char="•"/>
              <a:tabLst>
                <a:tab pos="316865" algn="l"/>
              </a:tabLst>
            </a:pPr>
            <a:r>
              <a:rPr dirty="0" sz="4450" spc="-1115">
                <a:solidFill>
                  <a:srgbClr val="FFFFFF"/>
                </a:solidFill>
                <a:latin typeface="PMingLiU"/>
                <a:cs typeface="PMingLiU"/>
              </a:rPr>
              <a:t>规则量量</a:t>
            </a:r>
            <a:endParaRPr sz="4450">
              <a:latin typeface="PMingLiU"/>
              <a:cs typeface="PMingLiU"/>
            </a:endParaRPr>
          </a:p>
          <a:p>
            <a:pPr lvl="1" marL="839469" indent="-303530">
              <a:lnSpc>
                <a:spcPct val="100000"/>
              </a:lnSpc>
              <a:spcBef>
                <a:spcPts val="2910"/>
              </a:spcBef>
              <a:buSzPct val="74324"/>
              <a:buFont typeface="Arial"/>
              <a:buChar char="•"/>
              <a:tabLst>
                <a:tab pos="840105" algn="l"/>
              </a:tabLst>
            </a:pPr>
            <a:r>
              <a:rPr dirty="0" sz="3700" spc="-520">
                <a:solidFill>
                  <a:srgbClr val="FFFFFF"/>
                </a:solidFill>
                <a:latin typeface="PMingLiU"/>
                <a:cs typeface="PMingLiU"/>
              </a:rPr>
              <a:t>供应商规则量量</a:t>
            </a:r>
            <a:r>
              <a:rPr dirty="0" sz="3700" spc="14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亿</a:t>
            </a:r>
            <a:r>
              <a:rPr dirty="0" sz="3700" spc="305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3700">
              <a:latin typeface="Arial"/>
              <a:cs typeface="Arial"/>
            </a:endParaRPr>
          </a:p>
          <a:p>
            <a:pPr lvl="1" marL="839469" indent="-303530">
              <a:lnSpc>
                <a:spcPct val="100000"/>
              </a:lnSpc>
              <a:spcBef>
                <a:spcPts val="2895"/>
              </a:spcBef>
              <a:buSzPct val="74324"/>
              <a:buFont typeface="Arial"/>
              <a:buChar char="•"/>
              <a:tabLst>
                <a:tab pos="840105" algn="l"/>
              </a:tabLst>
            </a:pP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运价规则</a:t>
            </a:r>
            <a:r>
              <a:rPr dirty="0" sz="3700" spc="14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亿</a:t>
            </a:r>
            <a:r>
              <a:rPr dirty="0" sz="3700" spc="305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3700">
              <a:latin typeface="Arial"/>
              <a:cs typeface="Arial"/>
            </a:endParaRPr>
          </a:p>
          <a:p>
            <a:pPr marL="316230" indent="-303530">
              <a:lnSpc>
                <a:spcPct val="100000"/>
              </a:lnSpc>
              <a:spcBef>
                <a:spcPts val="2970"/>
              </a:spcBef>
              <a:buSzPct val="74157"/>
              <a:buFont typeface="Arial"/>
              <a:buChar char="•"/>
              <a:tabLst>
                <a:tab pos="316865" algn="l"/>
              </a:tabLst>
            </a:pPr>
            <a:r>
              <a:rPr dirty="0" sz="4450" spc="-1115">
                <a:solidFill>
                  <a:srgbClr val="FFFFFF"/>
                </a:solidFill>
                <a:latin typeface="PMingLiU"/>
                <a:cs typeface="PMingLiU"/>
              </a:rPr>
              <a:t>报价量量</a:t>
            </a:r>
            <a:endParaRPr sz="4450">
              <a:latin typeface="PMingLiU"/>
              <a:cs typeface="PMingLiU"/>
            </a:endParaRPr>
          </a:p>
          <a:p>
            <a:pPr lvl="1" marL="839469" indent="-303530">
              <a:lnSpc>
                <a:spcPct val="100000"/>
              </a:lnSpc>
              <a:spcBef>
                <a:spcPts val="2910"/>
              </a:spcBef>
              <a:buSzPct val="74324"/>
              <a:buFont typeface="Arial"/>
              <a:buChar char="•"/>
              <a:tabLst>
                <a:tab pos="840105" algn="l"/>
              </a:tabLst>
            </a:pP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国内国际航线</a:t>
            </a:r>
            <a:r>
              <a:rPr dirty="0" sz="3700" spc="140">
                <a:solidFill>
                  <a:srgbClr val="FFFFFF"/>
                </a:solidFill>
                <a:latin typeface="Arial"/>
                <a:cs typeface="Arial"/>
              </a:rPr>
              <a:t>28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万</a:t>
            </a:r>
            <a:r>
              <a:rPr dirty="0" sz="3700" spc="-4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235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37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航班数</a:t>
            </a:r>
            <a:r>
              <a:rPr dirty="0" sz="3700" spc="-4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235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37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产品个数</a:t>
            </a:r>
            <a:r>
              <a:rPr dirty="0" sz="3700" spc="-4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235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37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供应商个数</a:t>
            </a:r>
            <a:r>
              <a:rPr dirty="0" sz="3700" spc="-4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235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37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40">
                <a:solidFill>
                  <a:srgbClr val="FFFFFF"/>
                </a:solidFill>
                <a:latin typeface="Arial"/>
                <a:cs typeface="Arial"/>
              </a:rPr>
              <a:t>180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天</a:t>
            </a:r>
            <a:r>
              <a:rPr dirty="0" sz="3700" spc="-4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305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40">
                <a:solidFill>
                  <a:srgbClr val="FFFFFF"/>
                </a:solidFill>
                <a:latin typeface="Arial"/>
                <a:cs typeface="Arial"/>
              </a:rPr>
              <a:t>1500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亿</a:t>
            </a:r>
            <a:r>
              <a:rPr dirty="0" sz="3700" spc="-4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305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3700">
              <a:latin typeface="Arial"/>
              <a:cs typeface="Arial"/>
            </a:endParaRPr>
          </a:p>
          <a:p>
            <a:pPr marL="316230" indent="-303530">
              <a:lnSpc>
                <a:spcPct val="100000"/>
              </a:lnSpc>
              <a:spcBef>
                <a:spcPts val="2885"/>
              </a:spcBef>
              <a:buSzPct val="74157"/>
              <a:buFont typeface="Arial"/>
              <a:buChar char="•"/>
              <a:tabLst>
                <a:tab pos="316865" algn="l"/>
              </a:tabLst>
            </a:pPr>
            <a:r>
              <a:rPr dirty="0" sz="4450" spc="-1115">
                <a:solidFill>
                  <a:srgbClr val="FFFFFF"/>
                </a:solidFill>
                <a:latin typeface="PMingLiU"/>
                <a:cs typeface="PMingLiU"/>
              </a:rPr>
              <a:t>搜索量量</a:t>
            </a:r>
            <a:endParaRPr sz="4450">
              <a:latin typeface="PMingLiU"/>
              <a:cs typeface="PMingLiU"/>
            </a:endParaRPr>
          </a:p>
          <a:p>
            <a:pPr lvl="1" marL="839469" indent="-303530">
              <a:lnSpc>
                <a:spcPct val="100000"/>
              </a:lnSpc>
              <a:spcBef>
                <a:spcPts val="2910"/>
              </a:spcBef>
              <a:buSzPct val="74324"/>
              <a:buFont typeface="Arial"/>
              <a:buChar char="•"/>
              <a:tabLst>
                <a:tab pos="840105" algn="l"/>
              </a:tabLst>
            </a:pP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航线搜索</a:t>
            </a:r>
            <a:r>
              <a:rPr dirty="0" sz="3700" spc="305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航班搜索</a:t>
            </a:r>
            <a:r>
              <a:rPr dirty="0" sz="3700" spc="130">
                <a:solidFill>
                  <a:srgbClr val="FFFFFF"/>
                </a:solidFill>
                <a:latin typeface="PMingLiU"/>
                <a:cs typeface="PMingLiU"/>
              </a:rPr>
              <a:t>：</a:t>
            </a:r>
            <a:r>
              <a:rPr dirty="0" sz="3700" spc="130">
                <a:solidFill>
                  <a:srgbClr val="FFFFFF"/>
                </a:solidFill>
                <a:latin typeface="Arial"/>
                <a:cs typeface="Arial"/>
              </a:rPr>
              <a:t>3k+qps</a:t>
            </a:r>
            <a:endParaRPr sz="3700">
              <a:latin typeface="Arial"/>
              <a:cs typeface="Arial"/>
            </a:endParaRPr>
          </a:p>
          <a:p>
            <a:pPr lvl="1" marL="839469" indent="-303530">
              <a:lnSpc>
                <a:spcPct val="100000"/>
              </a:lnSpc>
              <a:spcBef>
                <a:spcPts val="2980"/>
              </a:spcBef>
              <a:buSzPct val="74324"/>
              <a:buFont typeface="Arial"/>
              <a:buChar char="•"/>
              <a:tabLst>
                <a:tab pos="840105" algn="l"/>
              </a:tabLst>
            </a:pP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每秒计算产品数：搜索</a:t>
            </a:r>
            <a:r>
              <a:rPr dirty="0" sz="3700" spc="125">
                <a:solidFill>
                  <a:srgbClr val="FFFFFF"/>
                </a:solidFill>
                <a:latin typeface="Arial"/>
                <a:cs typeface="Arial"/>
              </a:rPr>
              <a:t>qps</a:t>
            </a:r>
            <a:r>
              <a:rPr dirty="0" sz="3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235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3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航班数</a:t>
            </a:r>
            <a:r>
              <a:rPr dirty="0" sz="3700" spc="-45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235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3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供应商个数</a:t>
            </a:r>
            <a:r>
              <a:rPr dirty="0" sz="3700" spc="-45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235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dirty="0" sz="3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产品个数</a:t>
            </a:r>
            <a:r>
              <a:rPr dirty="0" sz="3700" spc="-45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305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3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140">
                <a:solidFill>
                  <a:srgbClr val="FFFFFF"/>
                </a:solidFill>
                <a:latin typeface="Arial"/>
                <a:cs typeface="Arial"/>
              </a:rPr>
              <a:t>1500</a:t>
            </a:r>
            <a:r>
              <a:rPr dirty="0" sz="3700" spc="5">
                <a:solidFill>
                  <a:srgbClr val="FFFFFF"/>
                </a:solidFill>
                <a:latin typeface="PMingLiU"/>
                <a:cs typeface="PMingLiU"/>
              </a:rPr>
              <a:t>万</a:t>
            </a:r>
            <a:r>
              <a:rPr dirty="0" sz="3700" spc="-45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dirty="0" sz="3700" spc="305">
                <a:solidFill>
                  <a:srgbClr val="FFFFFF"/>
                </a:solidFill>
                <a:latin typeface="Arial"/>
                <a:cs typeface="Arial"/>
              </a:rPr>
              <a:t>+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814"/>
              <a:t>设计思路路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21811" y="2667846"/>
            <a:ext cx="8224520" cy="5920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95"/>
              </a:spcBef>
              <a:buSzPct val="74747"/>
              <a:buFont typeface="Arial"/>
              <a:buChar char="•"/>
              <a:tabLst>
                <a:tab pos="358775" algn="l"/>
              </a:tabLst>
            </a:pPr>
            <a:r>
              <a:rPr dirty="0" sz="4950" spc="-1240">
                <a:solidFill>
                  <a:srgbClr val="FFFFFF"/>
                </a:solidFill>
                <a:latin typeface="PMingLiU"/>
                <a:cs typeface="PMingLiU"/>
              </a:rPr>
              <a:t>最理理想的⽅方式</a:t>
            </a:r>
            <a:endParaRPr sz="4950">
              <a:latin typeface="PMingLiU"/>
              <a:cs typeface="PMingLiU"/>
            </a:endParaRPr>
          </a:p>
          <a:p>
            <a:pPr lvl="1" marL="881380" indent="-345440">
              <a:lnSpc>
                <a:spcPct val="100000"/>
              </a:lnSpc>
              <a:spcBef>
                <a:spcPts val="3235"/>
              </a:spcBef>
              <a:buSzPct val="75609"/>
              <a:buFont typeface="Arial"/>
              <a:buChar char="•"/>
              <a:tabLst>
                <a:tab pos="88201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所有的报价都实时计算，填充好</a:t>
            </a:r>
            <a:endParaRPr sz="4100">
              <a:latin typeface="PMingLiU"/>
              <a:cs typeface="PMingLiU"/>
            </a:endParaRPr>
          </a:p>
          <a:p>
            <a:pPr lvl="1" marL="881380" indent="-345440">
              <a:lnSpc>
                <a:spcPct val="100000"/>
              </a:lnSpc>
              <a:spcBef>
                <a:spcPts val="3160"/>
              </a:spcBef>
              <a:buSzPct val="75609"/>
              <a:buFont typeface="Arial"/>
              <a:buChar char="•"/>
              <a:tabLst>
                <a:tab pos="882015" algn="l"/>
              </a:tabLst>
            </a:pPr>
            <a:r>
              <a:rPr dirty="0" sz="4100" spc="-805">
                <a:solidFill>
                  <a:srgbClr val="FFFFFF"/>
                </a:solidFill>
                <a:latin typeface="PMingLiU"/>
                <a:cs typeface="PMingLiU"/>
              </a:rPr>
              <a:t>⼀一个巨⼤大的哈希表</a:t>
            </a:r>
            <a:endParaRPr sz="4100">
              <a:latin typeface="PMingLiU"/>
              <a:cs typeface="PMingLiU"/>
            </a:endParaRPr>
          </a:p>
          <a:p>
            <a:pPr lvl="1" marL="881380" indent="-345440">
              <a:lnSpc>
                <a:spcPct val="100000"/>
              </a:lnSpc>
              <a:spcBef>
                <a:spcPts val="3160"/>
              </a:spcBef>
              <a:buSzPct val="75609"/>
              <a:buFont typeface="Arial"/>
              <a:buChar char="•"/>
              <a:tabLst>
                <a:tab pos="882015" algn="l"/>
              </a:tabLst>
            </a:pPr>
            <a:r>
              <a:rPr dirty="0" sz="4100" spc="-495">
                <a:solidFill>
                  <a:srgbClr val="FFFFFF"/>
                </a:solidFill>
                <a:latin typeface="PMingLiU"/>
                <a:cs typeface="PMingLiU"/>
              </a:rPr>
              <a:t>响应所有渠道价格变动进⾏行行计算</a:t>
            </a:r>
            <a:endParaRPr sz="4100">
              <a:latin typeface="PMingLiU"/>
              <a:cs typeface="PMingLiU"/>
            </a:endParaRPr>
          </a:p>
          <a:p>
            <a:pPr lvl="1" marL="881380" indent="-345440">
              <a:lnSpc>
                <a:spcPct val="100000"/>
              </a:lnSpc>
              <a:spcBef>
                <a:spcPts val="2665"/>
              </a:spcBef>
              <a:buSzPct val="75609"/>
              <a:buFont typeface="Arial"/>
              <a:buChar char="•"/>
              <a:tabLst>
                <a:tab pos="882015" algn="l"/>
              </a:tabLst>
            </a:pPr>
            <a:r>
              <a:rPr dirty="0" baseline="-6775" sz="6150" spc="22">
                <a:solidFill>
                  <a:srgbClr val="FFFFFF"/>
                </a:solidFill>
                <a:latin typeface="PMingLiU"/>
                <a:cs typeface="PMingLiU"/>
              </a:rPr>
              <a:t>快</a:t>
            </a:r>
            <a:endParaRPr baseline="-6775" sz="6150">
              <a:latin typeface="PMingLiU"/>
              <a:cs typeface="PMingLiU"/>
            </a:endParaRPr>
          </a:p>
          <a:p>
            <a:pPr lvl="1" marL="881380" indent="-345440">
              <a:lnSpc>
                <a:spcPct val="100000"/>
              </a:lnSpc>
              <a:spcBef>
                <a:spcPts val="3654"/>
              </a:spcBef>
              <a:buSzPct val="75609"/>
              <a:buChar char="•"/>
              <a:tabLst>
                <a:tab pos="882015" algn="l"/>
              </a:tabLst>
            </a:pPr>
            <a:r>
              <a:rPr dirty="0" sz="4100" spc="165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41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变价</a:t>
            </a:r>
            <a:endParaRPr sz="41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814"/>
              <a:t>设计思路路</a:t>
            </a:r>
          </a:p>
        </p:txBody>
      </p:sp>
      <p:sp>
        <p:nvSpPr>
          <p:cNvPr id="4" name="object 4"/>
          <p:cNvSpPr/>
          <p:nvPr/>
        </p:nvSpPr>
        <p:spPr>
          <a:xfrm>
            <a:off x="5698289" y="2324734"/>
            <a:ext cx="8930228" cy="514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515805" y="5065679"/>
            <a:ext cx="1073150" cy="14097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125095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CAP  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endParaRPr sz="2950">
              <a:latin typeface="Arial"/>
              <a:cs typeface="Arial"/>
            </a:endParaRPr>
          </a:p>
          <a:p>
            <a:pPr marL="158750">
              <a:lnSpc>
                <a:spcPct val="100000"/>
              </a:lnSpc>
              <a:spcBef>
                <a:spcPts val="250"/>
              </a:spcBef>
            </a:pPr>
            <a:r>
              <a:rPr dirty="0" sz="2950" spc="-975" b="1">
                <a:solidFill>
                  <a:srgbClr val="FFFFFF"/>
                </a:solidFill>
                <a:latin typeface="Microsoft JhengHei UI"/>
                <a:cs typeface="Microsoft JhengHei UI"/>
              </a:rPr>
              <a:t>理理论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58631" y="2324734"/>
            <a:ext cx="2555240" cy="2498090"/>
          </a:xfrm>
          <a:custGeom>
            <a:avLst/>
            <a:gdLst/>
            <a:ahLst/>
            <a:cxnLst/>
            <a:rect l="l" t="t" r="r" b="b"/>
            <a:pathLst>
              <a:path w="2555240" h="2498090">
                <a:moveTo>
                  <a:pt x="1300137" y="0"/>
                </a:moveTo>
                <a:lnTo>
                  <a:pt x="1254518" y="0"/>
                </a:lnTo>
                <a:lnTo>
                  <a:pt x="1208922" y="1582"/>
                </a:lnTo>
                <a:lnTo>
                  <a:pt x="1163397" y="4748"/>
                </a:lnTo>
                <a:lnTo>
                  <a:pt x="1117989" y="9496"/>
                </a:lnTo>
                <a:lnTo>
                  <a:pt x="1072745" y="15827"/>
                </a:lnTo>
                <a:lnTo>
                  <a:pt x="1027711" y="23740"/>
                </a:lnTo>
                <a:lnTo>
                  <a:pt x="982934" y="33237"/>
                </a:lnTo>
                <a:lnTo>
                  <a:pt x="938462" y="44316"/>
                </a:lnTo>
                <a:lnTo>
                  <a:pt x="894340" y="56977"/>
                </a:lnTo>
                <a:lnTo>
                  <a:pt x="850616" y="71222"/>
                </a:lnTo>
                <a:lnTo>
                  <a:pt x="807337" y="87049"/>
                </a:lnTo>
                <a:lnTo>
                  <a:pt x="764548" y="104459"/>
                </a:lnTo>
                <a:lnTo>
                  <a:pt x="722298" y="123452"/>
                </a:lnTo>
                <a:lnTo>
                  <a:pt x="680633" y="144027"/>
                </a:lnTo>
                <a:lnTo>
                  <a:pt x="639599" y="166185"/>
                </a:lnTo>
                <a:lnTo>
                  <a:pt x="599244" y="189926"/>
                </a:lnTo>
                <a:lnTo>
                  <a:pt x="559614" y="215249"/>
                </a:lnTo>
                <a:lnTo>
                  <a:pt x="520755" y="242155"/>
                </a:lnTo>
                <a:lnTo>
                  <a:pt x="482716" y="270644"/>
                </a:lnTo>
                <a:lnTo>
                  <a:pt x="445542" y="300716"/>
                </a:lnTo>
                <a:lnTo>
                  <a:pt x="409280" y="332370"/>
                </a:lnTo>
                <a:lnTo>
                  <a:pt x="373978" y="365608"/>
                </a:lnTo>
                <a:lnTo>
                  <a:pt x="339980" y="400120"/>
                </a:lnTo>
                <a:lnTo>
                  <a:pt x="307601" y="435570"/>
                </a:lnTo>
                <a:lnTo>
                  <a:pt x="276840" y="471912"/>
                </a:lnTo>
                <a:lnTo>
                  <a:pt x="247699" y="509100"/>
                </a:lnTo>
                <a:lnTo>
                  <a:pt x="220177" y="547089"/>
                </a:lnTo>
                <a:lnTo>
                  <a:pt x="194274" y="585832"/>
                </a:lnTo>
                <a:lnTo>
                  <a:pt x="169990" y="625285"/>
                </a:lnTo>
                <a:lnTo>
                  <a:pt x="147324" y="665400"/>
                </a:lnTo>
                <a:lnTo>
                  <a:pt x="126278" y="706133"/>
                </a:lnTo>
                <a:lnTo>
                  <a:pt x="106850" y="747438"/>
                </a:lnTo>
                <a:lnTo>
                  <a:pt x="89042" y="789269"/>
                </a:lnTo>
                <a:lnTo>
                  <a:pt x="72852" y="831579"/>
                </a:lnTo>
                <a:lnTo>
                  <a:pt x="58282" y="874325"/>
                </a:lnTo>
                <a:lnTo>
                  <a:pt x="45330" y="917459"/>
                </a:lnTo>
                <a:lnTo>
                  <a:pt x="33998" y="960936"/>
                </a:lnTo>
                <a:lnTo>
                  <a:pt x="24284" y="1004711"/>
                </a:lnTo>
                <a:lnTo>
                  <a:pt x="16189" y="1048737"/>
                </a:lnTo>
                <a:lnTo>
                  <a:pt x="9713" y="1092969"/>
                </a:lnTo>
                <a:lnTo>
                  <a:pt x="4856" y="1137361"/>
                </a:lnTo>
                <a:lnTo>
                  <a:pt x="1618" y="1181867"/>
                </a:lnTo>
                <a:lnTo>
                  <a:pt x="0" y="1226442"/>
                </a:lnTo>
                <a:lnTo>
                  <a:pt x="0" y="1271040"/>
                </a:lnTo>
                <a:lnTo>
                  <a:pt x="1618" y="1315615"/>
                </a:lnTo>
                <a:lnTo>
                  <a:pt x="4856" y="1360122"/>
                </a:lnTo>
                <a:lnTo>
                  <a:pt x="9713" y="1404514"/>
                </a:lnTo>
                <a:lnTo>
                  <a:pt x="16189" y="1448746"/>
                </a:lnTo>
                <a:lnTo>
                  <a:pt x="24284" y="1492772"/>
                </a:lnTo>
                <a:lnTo>
                  <a:pt x="33998" y="1536546"/>
                </a:lnTo>
                <a:lnTo>
                  <a:pt x="45330" y="1580024"/>
                </a:lnTo>
                <a:lnTo>
                  <a:pt x="58282" y="1623158"/>
                </a:lnTo>
                <a:lnTo>
                  <a:pt x="72852" y="1665903"/>
                </a:lnTo>
                <a:lnTo>
                  <a:pt x="89042" y="1708214"/>
                </a:lnTo>
                <a:lnTo>
                  <a:pt x="106850" y="1750045"/>
                </a:lnTo>
                <a:lnTo>
                  <a:pt x="126278" y="1791350"/>
                </a:lnTo>
                <a:lnTo>
                  <a:pt x="147324" y="1832083"/>
                </a:lnTo>
                <a:lnTo>
                  <a:pt x="169990" y="1872198"/>
                </a:lnTo>
                <a:lnTo>
                  <a:pt x="194274" y="1911650"/>
                </a:lnTo>
                <a:lnTo>
                  <a:pt x="220177" y="1950394"/>
                </a:lnTo>
                <a:lnTo>
                  <a:pt x="247699" y="1988382"/>
                </a:lnTo>
                <a:lnTo>
                  <a:pt x="276840" y="2025570"/>
                </a:lnTo>
                <a:lnTo>
                  <a:pt x="307601" y="2061913"/>
                </a:lnTo>
                <a:lnTo>
                  <a:pt x="339980" y="2097363"/>
                </a:lnTo>
                <a:lnTo>
                  <a:pt x="373978" y="2131875"/>
                </a:lnTo>
                <a:lnTo>
                  <a:pt x="409280" y="2165112"/>
                </a:lnTo>
                <a:lnTo>
                  <a:pt x="445542" y="2196767"/>
                </a:lnTo>
                <a:lnTo>
                  <a:pt x="482716" y="2226838"/>
                </a:lnTo>
                <a:lnTo>
                  <a:pt x="520755" y="2255327"/>
                </a:lnTo>
                <a:lnTo>
                  <a:pt x="559614" y="2282234"/>
                </a:lnTo>
                <a:lnTo>
                  <a:pt x="599244" y="2307557"/>
                </a:lnTo>
                <a:lnTo>
                  <a:pt x="639599" y="2331298"/>
                </a:lnTo>
                <a:lnTo>
                  <a:pt x="680633" y="2353456"/>
                </a:lnTo>
                <a:lnTo>
                  <a:pt x="722298" y="2374031"/>
                </a:lnTo>
                <a:lnTo>
                  <a:pt x="764548" y="2393024"/>
                </a:lnTo>
                <a:lnTo>
                  <a:pt x="807337" y="2410434"/>
                </a:lnTo>
                <a:lnTo>
                  <a:pt x="850616" y="2426261"/>
                </a:lnTo>
                <a:lnTo>
                  <a:pt x="894340" y="2440505"/>
                </a:lnTo>
                <a:lnTo>
                  <a:pt x="938462" y="2453167"/>
                </a:lnTo>
                <a:lnTo>
                  <a:pt x="982934" y="2464246"/>
                </a:lnTo>
                <a:lnTo>
                  <a:pt x="1027711" y="2473742"/>
                </a:lnTo>
                <a:lnTo>
                  <a:pt x="1072745" y="2481656"/>
                </a:lnTo>
                <a:lnTo>
                  <a:pt x="1117989" y="2487987"/>
                </a:lnTo>
                <a:lnTo>
                  <a:pt x="1163397" y="2492735"/>
                </a:lnTo>
                <a:lnTo>
                  <a:pt x="1208922" y="2495901"/>
                </a:lnTo>
                <a:lnTo>
                  <a:pt x="1254518" y="2497483"/>
                </a:lnTo>
                <a:lnTo>
                  <a:pt x="1300137" y="2497483"/>
                </a:lnTo>
                <a:lnTo>
                  <a:pt x="1345732" y="2495901"/>
                </a:lnTo>
                <a:lnTo>
                  <a:pt x="1391257" y="2492735"/>
                </a:lnTo>
                <a:lnTo>
                  <a:pt x="1436665" y="2487987"/>
                </a:lnTo>
                <a:lnTo>
                  <a:pt x="1481910" y="2481656"/>
                </a:lnTo>
                <a:lnTo>
                  <a:pt x="1526944" y="2473742"/>
                </a:lnTo>
                <a:lnTo>
                  <a:pt x="1571720" y="2464246"/>
                </a:lnTo>
                <a:lnTo>
                  <a:pt x="1616193" y="2453167"/>
                </a:lnTo>
                <a:lnTo>
                  <a:pt x="1660314" y="2440505"/>
                </a:lnTo>
                <a:lnTo>
                  <a:pt x="1704038" y="2426261"/>
                </a:lnTo>
                <a:lnTo>
                  <a:pt x="1747318" y="2410434"/>
                </a:lnTo>
                <a:lnTo>
                  <a:pt x="1790106" y="2393024"/>
                </a:lnTo>
                <a:lnTo>
                  <a:pt x="1832356" y="2374031"/>
                </a:lnTo>
                <a:lnTo>
                  <a:pt x="1874022" y="2353456"/>
                </a:lnTo>
                <a:lnTo>
                  <a:pt x="1915056" y="2331298"/>
                </a:lnTo>
                <a:lnTo>
                  <a:pt x="1955411" y="2307557"/>
                </a:lnTo>
                <a:lnTo>
                  <a:pt x="1995041" y="2282234"/>
                </a:lnTo>
                <a:lnTo>
                  <a:pt x="2033900" y="2255327"/>
                </a:lnTo>
                <a:lnTo>
                  <a:pt x="2071939" y="2226838"/>
                </a:lnTo>
                <a:lnTo>
                  <a:pt x="2109113" y="2196767"/>
                </a:lnTo>
                <a:lnTo>
                  <a:pt x="2145375" y="2165112"/>
                </a:lnTo>
                <a:lnTo>
                  <a:pt x="2180678" y="2131875"/>
                </a:lnTo>
                <a:lnTo>
                  <a:pt x="2214676" y="2097363"/>
                </a:lnTo>
                <a:lnTo>
                  <a:pt x="2247055" y="2061913"/>
                </a:lnTo>
                <a:lnTo>
                  <a:pt x="2277815" y="2025570"/>
                </a:lnTo>
                <a:lnTo>
                  <a:pt x="2306956" y="1988382"/>
                </a:lnTo>
                <a:lnTo>
                  <a:pt x="2334478" y="1950394"/>
                </a:lnTo>
                <a:lnTo>
                  <a:pt x="2360381" y="1911650"/>
                </a:lnTo>
                <a:lnTo>
                  <a:pt x="2384665" y="1872198"/>
                </a:lnTo>
                <a:lnTo>
                  <a:pt x="2407331" y="1832083"/>
                </a:lnTo>
                <a:lnTo>
                  <a:pt x="2428377" y="1791350"/>
                </a:lnTo>
                <a:lnTo>
                  <a:pt x="2447804" y="1750045"/>
                </a:lnTo>
                <a:lnTo>
                  <a:pt x="2465613" y="1708214"/>
                </a:lnTo>
                <a:lnTo>
                  <a:pt x="2481802" y="1665903"/>
                </a:lnTo>
                <a:lnTo>
                  <a:pt x="2496373" y="1623158"/>
                </a:lnTo>
                <a:lnTo>
                  <a:pt x="2509324" y="1580024"/>
                </a:lnTo>
                <a:lnTo>
                  <a:pt x="2520657" y="1536546"/>
                </a:lnTo>
                <a:lnTo>
                  <a:pt x="2530371" y="1492772"/>
                </a:lnTo>
                <a:lnTo>
                  <a:pt x="2538465" y="1448746"/>
                </a:lnTo>
                <a:lnTo>
                  <a:pt x="2544941" y="1404514"/>
                </a:lnTo>
                <a:lnTo>
                  <a:pt x="2549798" y="1360122"/>
                </a:lnTo>
                <a:lnTo>
                  <a:pt x="2553036" y="1315615"/>
                </a:lnTo>
                <a:lnTo>
                  <a:pt x="2554655" y="1271040"/>
                </a:lnTo>
                <a:lnTo>
                  <a:pt x="2554655" y="1226442"/>
                </a:lnTo>
                <a:lnTo>
                  <a:pt x="2553036" y="1181867"/>
                </a:lnTo>
                <a:lnTo>
                  <a:pt x="2549798" y="1137361"/>
                </a:lnTo>
                <a:lnTo>
                  <a:pt x="2544941" y="1092969"/>
                </a:lnTo>
                <a:lnTo>
                  <a:pt x="2538465" y="1048737"/>
                </a:lnTo>
                <a:lnTo>
                  <a:pt x="2530371" y="1004711"/>
                </a:lnTo>
                <a:lnTo>
                  <a:pt x="2520657" y="960936"/>
                </a:lnTo>
                <a:lnTo>
                  <a:pt x="2509324" y="917459"/>
                </a:lnTo>
                <a:lnTo>
                  <a:pt x="2496373" y="874325"/>
                </a:lnTo>
                <a:lnTo>
                  <a:pt x="2481802" y="831579"/>
                </a:lnTo>
                <a:lnTo>
                  <a:pt x="2465613" y="789269"/>
                </a:lnTo>
                <a:lnTo>
                  <a:pt x="2447804" y="747438"/>
                </a:lnTo>
                <a:lnTo>
                  <a:pt x="2428377" y="706133"/>
                </a:lnTo>
                <a:lnTo>
                  <a:pt x="2407331" y="665400"/>
                </a:lnTo>
                <a:lnTo>
                  <a:pt x="2384665" y="625285"/>
                </a:lnTo>
                <a:lnTo>
                  <a:pt x="2360381" y="585832"/>
                </a:lnTo>
                <a:lnTo>
                  <a:pt x="2334478" y="547089"/>
                </a:lnTo>
                <a:lnTo>
                  <a:pt x="2306956" y="509100"/>
                </a:lnTo>
                <a:lnTo>
                  <a:pt x="2277815" y="471912"/>
                </a:lnTo>
                <a:lnTo>
                  <a:pt x="2247055" y="435570"/>
                </a:lnTo>
                <a:lnTo>
                  <a:pt x="2214676" y="400120"/>
                </a:lnTo>
                <a:lnTo>
                  <a:pt x="2180678" y="365608"/>
                </a:lnTo>
                <a:lnTo>
                  <a:pt x="2145375" y="332370"/>
                </a:lnTo>
                <a:lnTo>
                  <a:pt x="2109113" y="300716"/>
                </a:lnTo>
                <a:lnTo>
                  <a:pt x="2071939" y="270644"/>
                </a:lnTo>
                <a:lnTo>
                  <a:pt x="2033900" y="242155"/>
                </a:lnTo>
                <a:lnTo>
                  <a:pt x="1995041" y="215249"/>
                </a:lnTo>
                <a:lnTo>
                  <a:pt x="1955411" y="189926"/>
                </a:lnTo>
                <a:lnTo>
                  <a:pt x="1915056" y="166185"/>
                </a:lnTo>
                <a:lnTo>
                  <a:pt x="1874022" y="144027"/>
                </a:lnTo>
                <a:lnTo>
                  <a:pt x="1832356" y="123452"/>
                </a:lnTo>
                <a:lnTo>
                  <a:pt x="1790106" y="104459"/>
                </a:lnTo>
                <a:lnTo>
                  <a:pt x="1747318" y="87049"/>
                </a:lnTo>
                <a:lnTo>
                  <a:pt x="1704038" y="71222"/>
                </a:lnTo>
                <a:lnTo>
                  <a:pt x="1660314" y="56977"/>
                </a:lnTo>
                <a:lnTo>
                  <a:pt x="1616193" y="44316"/>
                </a:lnTo>
                <a:lnTo>
                  <a:pt x="1571720" y="33237"/>
                </a:lnTo>
                <a:lnTo>
                  <a:pt x="1526944" y="23740"/>
                </a:lnTo>
                <a:lnTo>
                  <a:pt x="1481910" y="15827"/>
                </a:lnTo>
                <a:lnTo>
                  <a:pt x="1436665" y="9496"/>
                </a:lnTo>
                <a:lnTo>
                  <a:pt x="1391257" y="4748"/>
                </a:lnTo>
                <a:lnTo>
                  <a:pt x="1345732" y="1582"/>
                </a:lnTo>
                <a:lnTo>
                  <a:pt x="1300137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369274" y="3317041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按需计算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27956" y="2324734"/>
            <a:ext cx="2555240" cy="2498090"/>
          </a:xfrm>
          <a:custGeom>
            <a:avLst/>
            <a:gdLst/>
            <a:ahLst/>
            <a:cxnLst/>
            <a:rect l="l" t="t" r="r" b="b"/>
            <a:pathLst>
              <a:path w="2555240" h="2498090">
                <a:moveTo>
                  <a:pt x="1300136" y="0"/>
                </a:moveTo>
                <a:lnTo>
                  <a:pt x="1254517" y="0"/>
                </a:lnTo>
                <a:lnTo>
                  <a:pt x="1208922" y="1582"/>
                </a:lnTo>
                <a:lnTo>
                  <a:pt x="1163396" y="4748"/>
                </a:lnTo>
                <a:lnTo>
                  <a:pt x="1117988" y="9496"/>
                </a:lnTo>
                <a:lnTo>
                  <a:pt x="1072744" y="15827"/>
                </a:lnTo>
                <a:lnTo>
                  <a:pt x="1027710" y="23740"/>
                </a:lnTo>
                <a:lnTo>
                  <a:pt x="982933" y="33237"/>
                </a:lnTo>
                <a:lnTo>
                  <a:pt x="938461" y="44316"/>
                </a:lnTo>
                <a:lnTo>
                  <a:pt x="894339" y="56977"/>
                </a:lnTo>
                <a:lnTo>
                  <a:pt x="850615" y="71222"/>
                </a:lnTo>
                <a:lnTo>
                  <a:pt x="807336" y="87049"/>
                </a:lnTo>
                <a:lnTo>
                  <a:pt x="764548" y="104459"/>
                </a:lnTo>
                <a:lnTo>
                  <a:pt x="722297" y="123452"/>
                </a:lnTo>
                <a:lnTo>
                  <a:pt x="680632" y="144027"/>
                </a:lnTo>
                <a:lnTo>
                  <a:pt x="639598" y="166185"/>
                </a:lnTo>
                <a:lnTo>
                  <a:pt x="599243" y="189926"/>
                </a:lnTo>
                <a:lnTo>
                  <a:pt x="559613" y="215249"/>
                </a:lnTo>
                <a:lnTo>
                  <a:pt x="520755" y="242155"/>
                </a:lnTo>
                <a:lnTo>
                  <a:pt x="482715" y="270644"/>
                </a:lnTo>
                <a:lnTo>
                  <a:pt x="445541" y="300716"/>
                </a:lnTo>
                <a:lnTo>
                  <a:pt x="409279" y="332370"/>
                </a:lnTo>
                <a:lnTo>
                  <a:pt x="373977" y="365608"/>
                </a:lnTo>
                <a:lnTo>
                  <a:pt x="339979" y="400120"/>
                </a:lnTo>
                <a:lnTo>
                  <a:pt x="307600" y="435570"/>
                </a:lnTo>
                <a:lnTo>
                  <a:pt x="276840" y="471912"/>
                </a:lnTo>
                <a:lnTo>
                  <a:pt x="247699" y="509100"/>
                </a:lnTo>
                <a:lnTo>
                  <a:pt x="220177" y="547089"/>
                </a:lnTo>
                <a:lnTo>
                  <a:pt x="194273" y="585832"/>
                </a:lnTo>
                <a:lnTo>
                  <a:pt x="169989" y="625285"/>
                </a:lnTo>
                <a:lnTo>
                  <a:pt x="147324" y="665400"/>
                </a:lnTo>
                <a:lnTo>
                  <a:pt x="126278" y="706133"/>
                </a:lnTo>
                <a:lnTo>
                  <a:pt x="106850" y="747438"/>
                </a:lnTo>
                <a:lnTo>
                  <a:pt x="89042" y="789269"/>
                </a:lnTo>
                <a:lnTo>
                  <a:pt x="72852" y="831579"/>
                </a:lnTo>
                <a:lnTo>
                  <a:pt x="58282" y="874325"/>
                </a:lnTo>
                <a:lnTo>
                  <a:pt x="45330" y="917459"/>
                </a:lnTo>
                <a:lnTo>
                  <a:pt x="33997" y="960936"/>
                </a:lnTo>
                <a:lnTo>
                  <a:pt x="24284" y="1004711"/>
                </a:lnTo>
                <a:lnTo>
                  <a:pt x="16189" y="1048737"/>
                </a:lnTo>
                <a:lnTo>
                  <a:pt x="9713" y="1092969"/>
                </a:lnTo>
                <a:lnTo>
                  <a:pt x="4856" y="1137361"/>
                </a:lnTo>
                <a:lnTo>
                  <a:pt x="1618" y="1181867"/>
                </a:lnTo>
                <a:lnTo>
                  <a:pt x="0" y="1226442"/>
                </a:lnTo>
                <a:lnTo>
                  <a:pt x="0" y="1271040"/>
                </a:lnTo>
                <a:lnTo>
                  <a:pt x="1618" y="1315615"/>
                </a:lnTo>
                <a:lnTo>
                  <a:pt x="4856" y="1360122"/>
                </a:lnTo>
                <a:lnTo>
                  <a:pt x="9713" y="1404514"/>
                </a:lnTo>
                <a:lnTo>
                  <a:pt x="16189" y="1448746"/>
                </a:lnTo>
                <a:lnTo>
                  <a:pt x="24284" y="1492772"/>
                </a:lnTo>
                <a:lnTo>
                  <a:pt x="33997" y="1536546"/>
                </a:lnTo>
                <a:lnTo>
                  <a:pt x="45330" y="1580024"/>
                </a:lnTo>
                <a:lnTo>
                  <a:pt x="58282" y="1623158"/>
                </a:lnTo>
                <a:lnTo>
                  <a:pt x="72852" y="1665903"/>
                </a:lnTo>
                <a:lnTo>
                  <a:pt x="89042" y="1708214"/>
                </a:lnTo>
                <a:lnTo>
                  <a:pt x="106850" y="1750045"/>
                </a:lnTo>
                <a:lnTo>
                  <a:pt x="126278" y="1791350"/>
                </a:lnTo>
                <a:lnTo>
                  <a:pt x="147324" y="1832083"/>
                </a:lnTo>
                <a:lnTo>
                  <a:pt x="169989" y="1872198"/>
                </a:lnTo>
                <a:lnTo>
                  <a:pt x="194273" y="1911650"/>
                </a:lnTo>
                <a:lnTo>
                  <a:pt x="220177" y="1950394"/>
                </a:lnTo>
                <a:lnTo>
                  <a:pt x="247699" y="1988382"/>
                </a:lnTo>
                <a:lnTo>
                  <a:pt x="276840" y="2025570"/>
                </a:lnTo>
                <a:lnTo>
                  <a:pt x="307600" y="2061913"/>
                </a:lnTo>
                <a:lnTo>
                  <a:pt x="339979" y="2097363"/>
                </a:lnTo>
                <a:lnTo>
                  <a:pt x="373977" y="2131875"/>
                </a:lnTo>
                <a:lnTo>
                  <a:pt x="409279" y="2165112"/>
                </a:lnTo>
                <a:lnTo>
                  <a:pt x="445541" y="2196767"/>
                </a:lnTo>
                <a:lnTo>
                  <a:pt x="482715" y="2226838"/>
                </a:lnTo>
                <a:lnTo>
                  <a:pt x="520755" y="2255327"/>
                </a:lnTo>
                <a:lnTo>
                  <a:pt x="559613" y="2282234"/>
                </a:lnTo>
                <a:lnTo>
                  <a:pt x="599243" y="2307557"/>
                </a:lnTo>
                <a:lnTo>
                  <a:pt x="639598" y="2331298"/>
                </a:lnTo>
                <a:lnTo>
                  <a:pt x="680632" y="2353456"/>
                </a:lnTo>
                <a:lnTo>
                  <a:pt x="722297" y="2374031"/>
                </a:lnTo>
                <a:lnTo>
                  <a:pt x="764548" y="2393024"/>
                </a:lnTo>
                <a:lnTo>
                  <a:pt x="807336" y="2410434"/>
                </a:lnTo>
                <a:lnTo>
                  <a:pt x="850615" y="2426261"/>
                </a:lnTo>
                <a:lnTo>
                  <a:pt x="894339" y="2440505"/>
                </a:lnTo>
                <a:lnTo>
                  <a:pt x="938461" y="2453167"/>
                </a:lnTo>
                <a:lnTo>
                  <a:pt x="982933" y="2464246"/>
                </a:lnTo>
                <a:lnTo>
                  <a:pt x="1027710" y="2473742"/>
                </a:lnTo>
                <a:lnTo>
                  <a:pt x="1072744" y="2481656"/>
                </a:lnTo>
                <a:lnTo>
                  <a:pt x="1117988" y="2487987"/>
                </a:lnTo>
                <a:lnTo>
                  <a:pt x="1163396" y="2492735"/>
                </a:lnTo>
                <a:lnTo>
                  <a:pt x="1208922" y="2495901"/>
                </a:lnTo>
                <a:lnTo>
                  <a:pt x="1254517" y="2497483"/>
                </a:lnTo>
                <a:lnTo>
                  <a:pt x="1300136" y="2497483"/>
                </a:lnTo>
                <a:lnTo>
                  <a:pt x="1345731" y="2495901"/>
                </a:lnTo>
                <a:lnTo>
                  <a:pt x="1391256" y="2492735"/>
                </a:lnTo>
                <a:lnTo>
                  <a:pt x="1436664" y="2487987"/>
                </a:lnTo>
                <a:lnTo>
                  <a:pt x="1481909" y="2481656"/>
                </a:lnTo>
                <a:lnTo>
                  <a:pt x="1526943" y="2473742"/>
                </a:lnTo>
                <a:lnTo>
                  <a:pt x="1571719" y="2464246"/>
                </a:lnTo>
                <a:lnTo>
                  <a:pt x="1616192" y="2453167"/>
                </a:lnTo>
                <a:lnTo>
                  <a:pt x="1660313" y="2440505"/>
                </a:lnTo>
                <a:lnTo>
                  <a:pt x="1704037" y="2426261"/>
                </a:lnTo>
                <a:lnTo>
                  <a:pt x="1747317" y="2410434"/>
                </a:lnTo>
                <a:lnTo>
                  <a:pt x="1790105" y="2393024"/>
                </a:lnTo>
                <a:lnTo>
                  <a:pt x="1832355" y="2374031"/>
                </a:lnTo>
                <a:lnTo>
                  <a:pt x="1874020" y="2353456"/>
                </a:lnTo>
                <a:lnTo>
                  <a:pt x="1915054" y="2331298"/>
                </a:lnTo>
                <a:lnTo>
                  <a:pt x="1955410" y="2307557"/>
                </a:lnTo>
                <a:lnTo>
                  <a:pt x="1995040" y="2282234"/>
                </a:lnTo>
                <a:lnTo>
                  <a:pt x="2033898" y="2255327"/>
                </a:lnTo>
                <a:lnTo>
                  <a:pt x="2071938" y="2226838"/>
                </a:lnTo>
                <a:lnTo>
                  <a:pt x="2109112" y="2196767"/>
                </a:lnTo>
                <a:lnTo>
                  <a:pt x="2145373" y="2165112"/>
                </a:lnTo>
                <a:lnTo>
                  <a:pt x="2180676" y="2131875"/>
                </a:lnTo>
                <a:lnTo>
                  <a:pt x="2214674" y="2097363"/>
                </a:lnTo>
                <a:lnTo>
                  <a:pt x="2247053" y="2061913"/>
                </a:lnTo>
                <a:lnTo>
                  <a:pt x="2277813" y="2025570"/>
                </a:lnTo>
                <a:lnTo>
                  <a:pt x="2306954" y="1988382"/>
                </a:lnTo>
                <a:lnTo>
                  <a:pt x="2334476" y="1950394"/>
                </a:lnTo>
                <a:lnTo>
                  <a:pt x="2360379" y="1911650"/>
                </a:lnTo>
                <a:lnTo>
                  <a:pt x="2384663" y="1872198"/>
                </a:lnTo>
                <a:lnTo>
                  <a:pt x="2407329" y="1832083"/>
                </a:lnTo>
                <a:lnTo>
                  <a:pt x="2428375" y="1791350"/>
                </a:lnTo>
                <a:lnTo>
                  <a:pt x="2447802" y="1750045"/>
                </a:lnTo>
                <a:lnTo>
                  <a:pt x="2465611" y="1708214"/>
                </a:lnTo>
                <a:lnTo>
                  <a:pt x="2481800" y="1665903"/>
                </a:lnTo>
                <a:lnTo>
                  <a:pt x="2496371" y="1623158"/>
                </a:lnTo>
                <a:lnTo>
                  <a:pt x="2509323" y="1580024"/>
                </a:lnTo>
                <a:lnTo>
                  <a:pt x="2520655" y="1536546"/>
                </a:lnTo>
                <a:lnTo>
                  <a:pt x="2530369" y="1492772"/>
                </a:lnTo>
                <a:lnTo>
                  <a:pt x="2538464" y="1448746"/>
                </a:lnTo>
                <a:lnTo>
                  <a:pt x="2544939" y="1404514"/>
                </a:lnTo>
                <a:lnTo>
                  <a:pt x="2549796" y="1360122"/>
                </a:lnTo>
                <a:lnTo>
                  <a:pt x="2553034" y="1315615"/>
                </a:lnTo>
                <a:lnTo>
                  <a:pt x="2554653" y="1271040"/>
                </a:lnTo>
                <a:lnTo>
                  <a:pt x="2554653" y="1226442"/>
                </a:lnTo>
                <a:lnTo>
                  <a:pt x="2553034" y="1181867"/>
                </a:lnTo>
                <a:lnTo>
                  <a:pt x="2549796" y="1137361"/>
                </a:lnTo>
                <a:lnTo>
                  <a:pt x="2544939" y="1092969"/>
                </a:lnTo>
                <a:lnTo>
                  <a:pt x="2538464" y="1048737"/>
                </a:lnTo>
                <a:lnTo>
                  <a:pt x="2530369" y="1004711"/>
                </a:lnTo>
                <a:lnTo>
                  <a:pt x="2520655" y="960936"/>
                </a:lnTo>
                <a:lnTo>
                  <a:pt x="2509323" y="917459"/>
                </a:lnTo>
                <a:lnTo>
                  <a:pt x="2496371" y="874325"/>
                </a:lnTo>
                <a:lnTo>
                  <a:pt x="2481800" y="831579"/>
                </a:lnTo>
                <a:lnTo>
                  <a:pt x="2465611" y="789269"/>
                </a:lnTo>
                <a:lnTo>
                  <a:pt x="2447802" y="747438"/>
                </a:lnTo>
                <a:lnTo>
                  <a:pt x="2428375" y="706133"/>
                </a:lnTo>
                <a:lnTo>
                  <a:pt x="2407329" y="665400"/>
                </a:lnTo>
                <a:lnTo>
                  <a:pt x="2384663" y="625285"/>
                </a:lnTo>
                <a:lnTo>
                  <a:pt x="2360379" y="585832"/>
                </a:lnTo>
                <a:lnTo>
                  <a:pt x="2334476" y="547089"/>
                </a:lnTo>
                <a:lnTo>
                  <a:pt x="2306954" y="509100"/>
                </a:lnTo>
                <a:lnTo>
                  <a:pt x="2277813" y="471912"/>
                </a:lnTo>
                <a:lnTo>
                  <a:pt x="2247053" y="435570"/>
                </a:lnTo>
                <a:lnTo>
                  <a:pt x="2214674" y="400120"/>
                </a:lnTo>
                <a:lnTo>
                  <a:pt x="2180676" y="365608"/>
                </a:lnTo>
                <a:lnTo>
                  <a:pt x="2145373" y="332370"/>
                </a:lnTo>
                <a:lnTo>
                  <a:pt x="2109112" y="300716"/>
                </a:lnTo>
                <a:lnTo>
                  <a:pt x="2071938" y="270644"/>
                </a:lnTo>
                <a:lnTo>
                  <a:pt x="2033898" y="242155"/>
                </a:lnTo>
                <a:lnTo>
                  <a:pt x="1995040" y="215249"/>
                </a:lnTo>
                <a:lnTo>
                  <a:pt x="1955410" y="189926"/>
                </a:lnTo>
                <a:lnTo>
                  <a:pt x="1915054" y="166185"/>
                </a:lnTo>
                <a:lnTo>
                  <a:pt x="1874020" y="144027"/>
                </a:lnTo>
                <a:lnTo>
                  <a:pt x="1832355" y="123452"/>
                </a:lnTo>
                <a:lnTo>
                  <a:pt x="1790105" y="104459"/>
                </a:lnTo>
                <a:lnTo>
                  <a:pt x="1747317" y="87049"/>
                </a:lnTo>
                <a:lnTo>
                  <a:pt x="1704037" y="71222"/>
                </a:lnTo>
                <a:lnTo>
                  <a:pt x="1660313" y="56977"/>
                </a:lnTo>
                <a:lnTo>
                  <a:pt x="1616192" y="44316"/>
                </a:lnTo>
                <a:lnTo>
                  <a:pt x="1571719" y="33237"/>
                </a:lnTo>
                <a:lnTo>
                  <a:pt x="1526943" y="23740"/>
                </a:lnTo>
                <a:lnTo>
                  <a:pt x="1481909" y="15827"/>
                </a:lnTo>
                <a:lnTo>
                  <a:pt x="1436664" y="9496"/>
                </a:lnTo>
                <a:lnTo>
                  <a:pt x="1391256" y="4748"/>
                </a:lnTo>
                <a:lnTo>
                  <a:pt x="1345731" y="1582"/>
                </a:lnTo>
                <a:lnTo>
                  <a:pt x="1300136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243502" y="3317041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消息驱动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073863" y="4837809"/>
            <a:ext cx="2555240" cy="2498090"/>
          </a:xfrm>
          <a:custGeom>
            <a:avLst/>
            <a:gdLst/>
            <a:ahLst/>
            <a:cxnLst/>
            <a:rect l="l" t="t" r="r" b="b"/>
            <a:pathLst>
              <a:path w="2555240" h="2498090">
                <a:moveTo>
                  <a:pt x="1300136" y="0"/>
                </a:moveTo>
                <a:lnTo>
                  <a:pt x="1254517" y="0"/>
                </a:lnTo>
                <a:lnTo>
                  <a:pt x="1208922" y="1582"/>
                </a:lnTo>
                <a:lnTo>
                  <a:pt x="1163396" y="4748"/>
                </a:lnTo>
                <a:lnTo>
                  <a:pt x="1117988" y="9496"/>
                </a:lnTo>
                <a:lnTo>
                  <a:pt x="1072744" y="15827"/>
                </a:lnTo>
                <a:lnTo>
                  <a:pt x="1027710" y="23740"/>
                </a:lnTo>
                <a:lnTo>
                  <a:pt x="982933" y="33237"/>
                </a:lnTo>
                <a:lnTo>
                  <a:pt x="938461" y="44316"/>
                </a:lnTo>
                <a:lnTo>
                  <a:pt x="894339" y="56977"/>
                </a:lnTo>
                <a:lnTo>
                  <a:pt x="850615" y="71222"/>
                </a:lnTo>
                <a:lnTo>
                  <a:pt x="807336" y="87049"/>
                </a:lnTo>
                <a:lnTo>
                  <a:pt x="764548" y="104459"/>
                </a:lnTo>
                <a:lnTo>
                  <a:pt x="722297" y="123452"/>
                </a:lnTo>
                <a:lnTo>
                  <a:pt x="680632" y="144027"/>
                </a:lnTo>
                <a:lnTo>
                  <a:pt x="639598" y="166185"/>
                </a:lnTo>
                <a:lnTo>
                  <a:pt x="599243" y="189926"/>
                </a:lnTo>
                <a:lnTo>
                  <a:pt x="559613" y="215249"/>
                </a:lnTo>
                <a:lnTo>
                  <a:pt x="520755" y="242155"/>
                </a:lnTo>
                <a:lnTo>
                  <a:pt x="482715" y="270644"/>
                </a:lnTo>
                <a:lnTo>
                  <a:pt x="445541" y="300716"/>
                </a:lnTo>
                <a:lnTo>
                  <a:pt x="409279" y="332370"/>
                </a:lnTo>
                <a:lnTo>
                  <a:pt x="373977" y="365608"/>
                </a:lnTo>
                <a:lnTo>
                  <a:pt x="339979" y="400120"/>
                </a:lnTo>
                <a:lnTo>
                  <a:pt x="307600" y="435570"/>
                </a:lnTo>
                <a:lnTo>
                  <a:pt x="276840" y="471912"/>
                </a:lnTo>
                <a:lnTo>
                  <a:pt x="247699" y="509100"/>
                </a:lnTo>
                <a:lnTo>
                  <a:pt x="220177" y="547089"/>
                </a:lnTo>
                <a:lnTo>
                  <a:pt x="194273" y="585832"/>
                </a:lnTo>
                <a:lnTo>
                  <a:pt x="169989" y="625285"/>
                </a:lnTo>
                <a:lnTo>
                  <a:pt x="147324" y="665400"/>
                </a:lnTo>
                <a:lnTo>
                  <a:pt x="126278" y="706133"/>
                </a:lnTo>
                <a:lnTo>
                  <a:pt x="106850" y="747438"/>
                </a:lnTo>
                <a:lnTo>
                  <a:pt x="89042" y="789269"/>
                </a:lnTo>
                <a:lnTo>
                  <a:pt x="72852" y="831579"/>
                </a:lnTo>
                <a:lnTo>
                  <a:pt x="58282" y="874325"/>
                </a:lnTo>
                <a:lnTo>
                  <a:pt x="45330" y="917459"/>
                </a:lnTo>
                <a:lnTo>
                  <a:pt x="33997" y="960936"/>
                </a:lnTo>
                <a:lnTo>
                  <a:pt x="24284" y="1004711"/>
                </a:lnTo>
                <a:lnTo>
                  <a:pt x="16189" y="1048737"/>
                </a:lnTo>
                <a:lnTo>
                  <a:pt x="9713" y="1092969"/>
                </a:lnTo>
                <a:lnTo>
                  <a:pt x="4856" y="1137361"/>
                </a:lnTo>
                <a:lnTo>
                  <a:pt x="1618" y="1181867"/>
                </a:lnTo>
                <a:lnTo>
                  <a:pt x="0" y="1226442"/>
                </a:lnTo>
                <a:lnTo>
                  <a:pt x="0" y="1271040"/>
                </a:lnTo>
                <a:lnTo>
                  <a:pt x="1618" y="1315615"/>
                </a:lnTo>
                <a:lnTo>
                  <a:pt x="4856" y="1360122"/>
                </a:lnTo>
                <a:lnTo>
                  <a:pt x="9713" y="1404514"/>
                </a:lnTo>
                <a:lnTo>
                  <a:pt x="16189" y="1448746"/>
                </a:lnTo>
                <a:lnTo>
                  <a:pt x="24284" y="1492772"/>
                </a:lnTo>
                <a:lnTo>
                  <a:pt x="33997" y="1536546"/>
                </a:lnTo>
                <a:lnTo>
                  <a:pt x="45330" y="1580024"/>
                </a:lnTo>
                <a:lnTo>
                  <a:pt x="58282" y="1623158"/>
                </a:lnTo>
                <a:lnTo>
                  <a:pt x="72852" y="1665903"/>
                </a:lnTo>
                <a:lnTo>
                  <a:pt x="89042" y="1708214"/>
                </a:lnTo>
                <a:lnTo>
                  <a:pt x="106850" y="1750045"/>
                </a:lnTo>
                <a:lnTo>
                  <a:pt x="126278" y="1791350"/>
                </a:lnTo>
                <a:lnTo>
                  <a:pt x="147324" y="1832083"/>
                </a:lnTo>
                <a:lnTo>
                  <a:pt x="169989" y="1872198"/>
                </a:lnTo>
                <a:lnTo>
                  <a:pt x="194273" y="1911650"/>
                </a:lnTo>
                <a:lnTo>
                  <a:pt x="220177" y="1950394"/>
                </a:lnTo>
                <a:lnTo>
                  <a:pt x="247699" y="1988382"/>
                </a:lnTo>
                <a:lnTo>
                  <a:pt x="276840" y="2025570"/>
                </a:lnTo>
                <a:lnTo>
                  <a:pt x="307600" y="2061913"/>
                </a:lnTo>
                <a:lnTo>
                  <a:pt x="339979" y="2097363"/>
                </a:lnTo>
                <a:lnTo>
                  <a:pt x="373977" y="2131875"/>
                </a:lnTo>
                <a:lnTo>
                  <a:pt x="409279" y="2165112"/>
                </a:lnTo>
                <a:lnTo>
                  <a:pt x="445541" y="2196767"/>
                </a:lnTo>
                <a:lnTo>
                  <a:pt x="482715" y="2226838"/>
                </a:lnTo>
                <a:lnTo>
                  <a:pt x="520755" y="2255327"/>
                </a:lnTo>
                <a:lnTo>
                  <a:pt x="559613" y="2282234"/>
                </a:lnTo>
                <a:lnTo>
                  <a:pt x="599243" y="2307557"/>
                </a:lnTo>
                <a:lnTo>
                  <a:pt x="639598" y="2331298"/>
                </a:lnTo>
                <a:lnTo>
                  <a:pt x="680632" y="2353456"/>
                </a:lnTo>
                <a:lnTo>
                  <a:pt x="722297" y="2374031"/>
                </a:lnTo>
                <a:lnTo>
                  <a:pt x="764548" y="2393024"/>
                </a:lnTo>
                <a:lnTo>
                  <a:pt x="807336" y="2410434"/>
                </a:lnTo>
                <a:lnTo>
                  <a:pt x="850615" y="2426261"/>
                </a:lnTo>
                <a:lnTo>
                  <a:pt x="894339" y="2440505"/>
                </a:lnTo>
                <a:lnTo>
                  <a:pt x="938461" y="2453167"/>
                </a:lnTo>
                <a:lnTo>
                  <a:pt x="982933" y="2464246"/>
                </a:lnTo>
                <a:lnTo>
                  <a:pt x="1027710" y="2473742"/>
                </a:lnTo>
                <a:lnTo>
                  <a:pt x="1072744" y="2481656"/>
                </a:lnTo>
                <a:lnTo>
                  <a:pt x="1117988" y="2487987"/>
                </a:lnTo>
                <a:lnTo>
                  <a:pt x="1163396" y="2492735"/>
                </a:lnTo>
                <a:lnTo>
                  <a:pt x="1208922" y="2495901"/>
                </a:lnTo>
                <a:lnTo>
                  <a:pt x="1254517" y="2497483"/>
                </a:lnTo>
                <a:lnTo>
                  <a:pt x="1300136" y="2497483"/>
                </a:lnTo>
                <a:lnTo>
                  <a:pt x="1345731" y="2495901"/>
                </a:lnTo>
                <a:lnTo>
                  <a:pt x="1391256" y="2492735"/>
                </a:lnTo>
                <a:lnTo>
                  <a:pt x="1436664" y="2487987"/>
                </a:lnTo>
                <a:lnTo>
                  <a:pt x="1481909" y="2481656"/>
                </a:lnTo>
                <a:lnTo>
                  <a:pt x="1526943" y="2473742"/>
                </a:lnTo>
                <a:lnTo>
                  <a:pt x="1571719" y="2464246"/>
                </a:lnTo>
                <a:lnTo>
                  <a:pt x="1616192" y="2453167"/>
                </a:lnTo>
                <a:lnTo>
                  <a:pt x="1660313" y="2440505"/>
                </a:lnTo>
                <a:lnTo>
                  <a:pt x="1704037" y="2426261"/>
                </a:lnTo>
                <a:lnTo>
                  <a:pt x="1747317" y="2410434"/>
                </a:lnTo>
                <a:lnTo>
                  <a:pt x="1790105" y="2393024"/>
                </a:lnTo>
                <a:lnTo>
                  <a:pt x="1832355" y="2374031"/>
                </a:lnTo>
                <a:lnTo>
                  <a:pt x="1874020" y="2353456"/>
                </a:lnTo>
                <a:lnTo>
                  <a:pt x="1915054" y="2331298"/>
                </a:lnTo>
                <a:lnTo>
                  <a:pt x="1955410" y="2307557"/>
                </a:lnTo>
                <a:lnTo>
                  <a:pt x="1995040" y="2282234"/>
                </a:lnTo>
                <a:lnTo>
                  <a:pt x="2033898" y="2255327"/>
                </a:lnTo>
                <a:lnTo>
                  <a:pt x="2071938" y="2226838"/>
                </a:lnTo>
                <a:lnTo>
                  <a:pt x="2109112" y="2196767"/>
                </a:lnTo>
                <a:lnTo>
                  <a:pt x="2145373" y="2165112"/>
                </a:lnTo>
                <a:lnTo>
                  <a:pt x="2180676" y="2131875"/>
                </a:lnTo>
                <a:lnTo>
                  <a:pt x="2214674" y="2097363"/>
                </a:lnTo>
                <a:lnTo>
                  <a:pt x="2247053" y="2061913"/>
                </a:lnTo>
                <a:lnTo>
                  <a:pt x="2277813" y="2025570"/>
                </a:lnTo>
                <a:lnTo>
                  <a:pt x="2306954" y="1988382"/>
                </a:lnTo>
                <a:lnTo>
                  <a:pt x="2334476" y="1950394"/>
                </a:lnTo>
                <a:lnTo>
                  <a:pt x="2360379" y="1911650"/>
                </a:lnTo>
                <a:lnTo>
                  <a:pt x="2384663" y="1872198"/>
                </a:lnTo>
                <a:lnTo>
                  <a:pt x="2407329" y="1832083"/>
                </a:lnTo>
                <a:lnTo>
                  <a:pt x="2428375" y="1791350"/>
                </a:lnTo>
                <a:lnTo>
                  <a:pt x="2447802" y="1750045"/>
                </a:lnTo>
                <a:lnTo>
                  <a:pt x="2465611" y="1708214"/>
                </a:lnTo>
                <a:lnTo>
                  <a:pt x="2481800" y="1665903"/>
                </a:lnTo>
                <a:lnTo>
                  <a:pt x="2496371" y="1623158"/>
                </a:lnTo>
                <a:lnTo>
                  <a:pt x="2509323" y="1580024"/>
                </a:lnTo>
                <a:lnTo>
                  <a:pt x="2520655" y="1536546"/>
                </a:lnTo>
                <a:lnTo>
                  <a:pt x="2530369" y="1492772"/>
                </a:lnTo>
                <a:lnTo>
                  <a:pt x="2538464" y="1448746"/>
                </a:lnTo>
                <a:lnTo>
                  <a:pt x="2544939" y="1404514"/>
                </a:lnTo>
                <a:lnTo>
                  <a:pt x="2549796" y="1360122"/>
                </a:lnTo>
                <a:lnTo>
                  <a:pt x="2553034" y="1315615"/>
                </a:lnTo>
                <a:lnTo>
                  <a:pt x="2554653" y="1271040"/>
                </a:lnTo>
                <a:lnTo>
                  <a:pt x="2554653" y="1226442"/>
                </a:lnTo>
                <a:lnTo>
                  <a:pt x="2553034" y="1181867"/>
                </a:lnTo>
                <a:lnTo>
                  <a:pt x="2549796" y="1137361"/>
                </a:lnTo>
                <a:lnTo>
                  <a:pt x="2544939" y="1092969"/>
                </a:lnTo>
                <a:lnTo>
                  <a:pt x="2538464" y="1048737"/>
                </a:lnTo>
                <a:lnTo>
                  <a:pt x="2530369" y="1004711"/>
                </a:lnTo>
                <a:lnTo>
                  <a:pt x="2520655" y="960936"/>
                </a:lnTo>
                <a:lnTo>
                  <a:pt x="2509323" y="917459"/>
                </a:lnTo>
                <a:lnTo>
                  <a:pt x="2496371" y="874325"/>
                </a:lnTo>
                <a:lnTo>
                  <a:pt x="2481800" y="831579"/>
                </a:lnTo>
                <a:lnTo>
                  <a:pt x="2465611" y="789269"/>
                </a:lnTo>
                <a:lnTo>
                  <a:pt x="2447802" y="747438"/>
                </a:lnTo>
                <a:lnTo>
                  <a:pt x="2428375" y="706133"/>
                </a:lnTo>
                <a:lnTo>
                  <a:pt x="2407329" y="665400"/>
                </a:lnTo>
                <a:lnTo>
                  <a:pt x="2384663" y="625285"/>
                </a:lnTo>
                <a:lnTo>
                  <a:pt x="2360379" y="585832"/>
                </a:lnTo>
                <a:lnTo>
                  <a:pt x="2334476" y="547089"/>
                </a:lnTo>
                <a:lnTo>
                  <a:pt x="2306954" y="509100"/>
                </a:lnTo>
                <a:lnTo>
                  <a:pt x="2277813" y="471912"/>
                </a:lnTo>
                <a:lnTo>
                  <a:pt x="2247053" y="435570"/>
                </a:lnTo>
                <a:lnTo>
                  <a:pt x="2214674" y="400120"/>
                </a:lnTo>
                <a:lnTo>
                  <a:pt x="2180676" y="365608"/>
                </a:lnTo>
                <a:lnTo>
                  <a:pt x="2145373" y="332370"/>
                </a:lnTo>
                <a:lnTo>
                  <a:pt x="2109112" y="300716"/>
                </a:lnTo>
                <a:lnTo>
                  <a:pt x="2071938" y="270644"/>
                </a:lnTo>
                <a:lnTo>
                  <a:pt x="2033898" y="242155"/>
                </a:lnTo>
                <a:lnTo>
                  <a:pt x="1995040" y="215249"/>
                </a:lnTo>
                <a:lnTo>
                  <a:pt x="1955410" y="189926"/>
                </a:lnTo>
                <a:lnTo>
                  <a:pt x="1915054" y="166185"/>
                </a:lnTo>
                <a:lnTo>
                  <a:pt x="1874020" y="144027"/>
                </a:lnTo>
                <a:lnTo>
                  <a:pt x="1832355" y="123452"/>
                </a:lnTo>
                <a:lnTo>
                  <a:pt x="1790105" y="104459"/>
                </a:lnTo>
                <a:lnTo>
                  <a:pt x="1747317" y="87049"/>
                </a:lnTo>
                <a:lnTo>
                  <a:pt x="1704037" y="71222"/>
                </a:lnTo>
                <a:lnTo>
                  <a:pt x="1660313" y="56977"/>
                </a:lnTo>
                <a:lnTo>
                  <a:pt x="1616192" y="44316"/>
                </a:lnTo>
                <a:lnTo>
                  <a:pt x="1571719" y="33237"/>
                </a:lnTo>
                <a:lnTo>
                  <a:pt x="1526943" y="23740"/>
                </a:lnTo>
                <a:lnTo>
                  <a:pt x="1481909" y="15827"/>
                </a:lnTo>
                <a:lnTo>
                  <a:pt x="1436664" y="9496"/>
                </a:lnTo>
                <a:lnTo>
                  <a:pt x="1391256" y="4748"/>
                </a:lnTo>
                <a:lnTo>
                  <a:pt x="1345731" y="1582"/>
                </a:lnTo>
                <a:lnTo>
                  <a:pt x="1300136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960726" y="5830054"/>
            <a:ext cx="77978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异步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98289" y="4969205"/>
            <a:ext cx="2555240" cy="2498090"/>
          </a:xfrm>
          <a:custGeom>
            <a:avLst/>
            <a:gdLst/>
            <a:ahLst/>
            <a:cxnLst/>
            <a:rect l="l" t="t" r="r" b="b"/>
            <a:pathLst>
              <a:path w="2555240" h="2498090">
                <a:moveTo>
                  <a:pt x="1300136" y="0"/>
                </a:moveTo>
                <a:lnTo>
                  <a:pt x="1254517" y="0"/>
                </a:lnTo>
                <a:lnTo>
                  <a:pt x="1208922" y="1582"/>
                </a:lnTo>
                <a:lnTo>
                  <a:pt x="1163397" y="4748"/>
                </a:lnTo>
                <a:lnTo>
                  <a:pt x="1117989" y="9496"/>
                </a:lnTo>
                <a:lnTo>
                  <a:pt x="1072744" y="15827"/>
                </a:lnTo>
                <a:lnTo>
                  <a:pt x="1027710" y="23740"/>
                </a:lnTo>
                <a:lnTo>
                  <a:pt x="982934" y="33237"/>
                </a:lnTo>
                <a:lnTo>
                  <a:pt x="938461" y="44316"/>
                </a:lnTo>
                <a:lnTo>
                  <a:pt x="894339" y="56977"/>
                </a:lnTo>
                <a:lnTo>
                  <a:pt x="850616" y="71222"/>
                </a:lnTo>
                <a:lnTo>
                  <a:pt x="807336" y="87049"/>
                </a:lnTo>
                <a:lnTo>
                  <a:pt x="764548" y="104459"/>
                </a:lnTo>
                <a:lnTo>
                  <a:pt x="722298" y="123452"/>
                </a:lnTo>
                <a:lnTo>
                  <a:pt x="680632" y="144027"/>
                </a:lnTo>
                <a:lnTo>
                  <a:pt x="639598" y="166185"/>
                </a:lnTo>
                <a:lnTo>
                  <a:pt x="599243" y="189926"/>
                </a:lnTo>
                <a:lnTo>
                  <a:pt x="559613" y="215249"/>
                </a:lnTo>
                <a:lnTo>
                  <a:pt x="520755" y="242155"/>
                </a:lnTo>
                <a:lnTo>
                  <a:pt x="482715" y="270644"/>
                </a:lnTo>
                <a:lnTo>
                  <a:pt x="445541" y="300716"/>
                </a:lnTo>
                <a:lnTo>
                  <a:pt x="409279" y="332370"/>
                </a:lnTo>
                <a:lnTo>
                  <a:pt x="373977" y="365608"/>
                </a:lnTo>
                <a:lnTo>
                  <a:pt x="339979" y="400120"/>
                </a:lnTo>
                <a:lnTo>
                  <a:pt x="307600" y="435570"/>
                </a:lnTo>
                <a:lnTo>
                  <a:pt x="276840" y="471912"/>
                </a:lnTo>
                <a:lnTo>
                  <a:pt x="247699" y="509100"/>
                </a:lnTo>
                <a:lnTo>
                  <a:pt x="220177" y="547089"/>
                </a:lnTo>
                <a:lnTo>
                  <a:pt x="194273" y="585832"/>
                </a:lnTo>
                <a:lnTo>
                  <a:pt x="169989" y="625285"/>
                </a:lnTo>
                <a:lnTo>
                  <a:pt x="147324" y="665400"/>
                </a:lnTo>
                <a:lnTo>
                  <a:pt x="126278" y="706133"/>
                </a:lnTo>
                <a:lnTo>
                  <a:pt x="106850" y="747438"/>
                </a:lnTo>
                <a:lnTo>
                  <a:pt x="89042" y="789269"/>
                </a:lnTo>
                <a:lnTo>
                  <a:pt x="72852" y="831579"/>
                </a:lnTo>
                <a:lnTo>
                  <a:pt x="58282" y="874325"/>
                </a:lnTo>
                <a:lnTo>
                  <a:pt x="45330" y="917459"/>
                </a:lnTo>
                <a:lnTo>
                  <a:pt x="33997" y="960936"/>
                </a:lnTo>
                <a:lnTo>
                  <a:pt x="24284" y="1004711"/>
                </a:lnTo>
                <a:lnTo>
                  <a:pt x="16189" y="1048737"/>
                </a:lnTo>
                <a:lnTo>
                  <a:pt x="9713" y="1092969"/>
                </a:lnTo>
                <a:lnTo>
                  <a:pt x="4856" y="1137361"/>
                </a:lnTo>
                <a:lnTo>
                  <a:pt x="1618" y="1181867"/>
                </a:lnTo>
                <a:lnTo>
                  <a:pt x="0" y="1226442"/>
                </a:lnTo>
                <a:lnTo>
                  <a:pt x="0" y="1271040"/>
                </a:lnTo>
                <a:lnTo>
                  <a:pt x="1618" y="1315615"/>
                </a:lnTo>
                <a:lnTo>
                  <a:pt x="4856" y="1360122"/>
                </a:lnTo>
                <a:lnTo>
                  <a:pt x="9713" y="1404514"/>
                </a:lnTo>
                <a:lnTo>
                  <a:pt x="16189" y="1448746"/>
                </a:lnTo>
                <a:lnTo>
                  <a:pt x="24284" y="1492772"/>
                </a:lnTo>
                <a:lnTo>
                  <a:pt x="33997" y="1536546"/>
                </a:lnTo>
                <a:lnTo>
                  <a:pt x="45330" y="1580024"/>
                </a:lnTo>
                <a:lnTo>
                  <a:pt x="58282" y="1623158"/>
                </a:lnTo>
                <a:lnTo>
                  <a:pt x="72852" y="1665903"/>
                </a:lnTo>
                <a:lnTo>
                  <a:pt x="89042" y="1708214"/>
                </a:lnTo>
                <a:lnTo>
                  <a:pt x="106850" y="1750045"/>
                </a:lnTo>
                <a:lnTo>
                  <a:pt x="126278" y="1791350"/>
                </a:lnTo>
                <a:lnTo>
                  <a:pt x="147324" y="1832083"/>
                </a:lnTo>
                <a:lnTo>
                  <a:pt x="169989" y="1872198"/>
                </a:lnTo>
                <a:lnTo>
                  <a:pt x="194273" y="1911650"/>
                </a:lnTo>
                <a:lnTo>
                  <a:pt x="220177" y="1950394"/>
                </a:lnTo>
                <a:lnTo>
                  <a:pt x="247699" y="1988382"/>
                </a:lnTo>
                <a:lnTo>
                  <a:pt x="276840" y="2025570"/>
                </a:lnTo>
                <a:lnTo>
                  <a:pt x="307600" y="2061913"/>
                </a:lnTo>
                <a:lnTo>
                  <a:pt x="339979" y="2097363"/>
                </a:lnTo>
                <a:lnTo>
                  <a:pt x="373977" y="2131875"/>
                </a:lnTo>
                <a:lnTo>
                  <a:pt x="409279" y="2165112"/>
                </a:lnTo>
                <a:lnTo>
                  <a:pt x="445541" y="2196767"/>
                </a:lnTo>
                <a:lnTo>
                  <a:pt x="482715" y="2226838"/>
                </a:lnTo>
                <a:lnTo>
                  <a:pt x="520755" y="2255327"/>
                </a:lnTo>
                <a:lnTo>
                  <a:pt x="559613" y="2282234"/>
                </a:lnTo>
                <a:lnTo>
                  <a:pt x="599243" y="2307557"/>
                </a:lnTo>
                <a:lnTo>
                  <a:pt x="639598" y="2331298"/>
                </a:lnTo>
                <a:lnTo>
                  <a:pt x="680632" y="2353456"/>
                </a:lnTo>
                <a:lnTo>
                  <a:pt x="722298" y="2374031"/>
                </a:lnTo>
                <a:lnTo>
                  <a:pt x="764548" y="2393024"/>
                </a:lnTo>
                <a:lnTo>
                  <a:pt x="807336" y="2410434"/>
                </a:lnTo>
                <a:lnTo>
                  <a:pt x="850616" y="2426261"/>
                </a:lnTo>
                <a:lnTo>
                  <a:pt x="894339" y="2440505"/>
                </a:lnTo>
                <a:lnTo>
                  <a:pt x="938461" y="2453167"/>
                </a:lnTo>
                <a:lnTo>
                  <a:pt x="982934" y="2464246"/>
                </a:lnTo>
                <a:lnTo>
                  <a:pt x="1027710" y="2473742"/>
                </a:lnTo>
                <a:lnTo>
                  <a:pt x="1072744" y="2481656"/>
                </a:lnTo>
                <a:lnTo>
                  <a:pt x="1117989" y="2487987"/>
                </a:lnTo>
                <a:lnTo>
                  <a:pt x="1163397" y="2492735"/>
                </a:lnTo>
                <a:lnTo>
                  <a:pt x="1208922" y="2495901"/>
                </a:lnTo>
                <a:lnTo>
                  <a:pt x="1254517" y="2497483"/>
                </a:lnTo>
                <a:lnTo>
                  <a:pt x="1300136" y="2497483"/>
                </a:lnTo>
                <a:lnTo>
                  <a:pt x="1345732" y="2495901"/>
                </a:lnTo>
                <a:lnTo>
                  <a:pt x="1391257" y="2492735"/>
                </a:lnTo>
                <a:lnTo>
                  <a:pt x="1436665" y="2487987"/>
                </a:lnTo>
                <a:lnTo>
                  <a:pt x="1481909" y="2481656"/>
                </a:lnTo>
                <a:lnTo>
                  <a:pt x="1526943" y="2473742"/>
                </a:lnTo>
                <a:lnTo>
                  <a:pt x="1571720" y="2464246"/>
                </a:lnTo>
                <a:lnTo>
                  <a:pt x="1616193" y="2453167"/>
                </a:lnTo>
                <a:lnTo>
                  <a:pt x="1660314" y="2440505"/>
                </a:lnTo>
                <a:lnTo>
                  <a:pt x="1704038" y="2426261"/>
                </a:lnTo>
                <a:lnTo>
                  <a:pt x="1747318" y="2410434"/>
                </a:lnTo>
                <a:lnTo>
                  <a:pt x="1790106" y="2393024"/>
                </a:lnTo>
                <a:lnTo>
                  <a:pt x="1832356" y="2374031"/>
                </a:lnTo>
                <a:lnTo>
                  <a:pt x="1874021" y="2353456"/>
                </a:lnTo>
                <a:lnTo>
                  <a:pt x="1915055" y="2331298"/>
                </a:lnTo>
                <a:lnTo>
                  <a:pt x="1955411" y="2307557"/>
                </a:lnTo>
                <a:lnTo>
                  <a:pt x="1995041" y="2282234"/>
                </a:lnTo>
                <a:lnTo>
                  <a:pt x="2033899" y="2255327"/>
                </a:lnTo>
                <a:lnTo>
                  <a:pt x="2071939" y="2226838"/>
                </a:lnTo>
                <a:lnTo>
                  <a:pt x="2109113" y="2196767"/>
                </a:lnTo>
                <a:lnTo>
                  <a:pt x="2145374" y="2165112"/>
                </a:lnTo>
                <a:lnTo>
                  <a:pt x="2180677" y="2131875"/>
                </a:lnTo>
                <a:lnTo>
                  <a:pt x="2214675" y="2097363"/>
                </a:lnTo>
                <a:lnTo>
                  <a:pt x="2247054" y="2061913"/>
                </a:lnTo>
                <a:lnTo>
                  <a:pt x="2277814" y="2025570"/>
                </a:lnTo>
                <a:lnTo>
                  <a:pt x="2306955" y="1988382"/>
                </a:lnTo>
                <a:lnTo>
                  <a:pt x="2334477" y="1950394"/>
                </a:lnTo>
                <a:lnTo>
                  <a:pt x="2360380" y="1911650"/>
                </a:lnTo>
                <a:lnTo>
                  <a:pt x="2384664" y="1872198"/>
                </a:lnTo>
                <a:lnTo>
                  <a:pt x="2407330" y="1832083"/>
                </a:lnTo>
                <a:lnTo>
                  <a:pt x="2428376" y="1791350"/>
                </a:lnTo>
                <a:lnTo>
                  <a:pt x="2447803" y="1750045"/>
                </a:lnTo>
                <a:lnTo>
                  <a:pt x="2465612" y="1708214"/>
                </a:lnTo>
                <a:lnTo>
                  <a:pt x="2481801" y="1665903"/>
                </a:lnTo>
                <a:lnTo>
                  <a:pt x="2496372" y="1623158"/>
                </a:lnTo>
                <a:lnTo>
                  <a:pt x="2509324" y="1580024"/>
                </a:lnTo>
                <a:lnTo>
                  <a:pt x="2520656" y="1536546"/>
                </a:lnTo>
                <a:lnTo>
                  <a:pt x="2530370" y="1492772"/>
                </a:lnTo>
                <a:lnTo>
                  <a:pt x="2538465" y="1448746"/>
                </a:lnTo>
                <a:lnTo>
                  <a:pt x="2544940" y="1404514"/>
                </a:lnTo>
                <a:lnTo>
                  <a:pt x="2549797" y="1360122"/>
                </a:lnTo>
                <a:lnTo>
                  <a:pt x="2553035" y="1315615"/>
                </a:lnTo>
                <a:lnTo>
                  <a:pt x="2554654" y="1271040"/>
                </a:lnTo>
                <a:lnTo>
                  <a:pt x="2554654" y="1226442"/>
                </a:lnTo>
                <a:lnTo>
                  <a:pt x="2553035" y="1181867"/>
                </a:lnTo>
                <a:lnTo>
                  <a:pt x="2549797" y="1137361"/>
                </a:lnTo>
                <a:lnTo>
                  <a:pt x="2544940" y="1092969"/>
                </a:lnTo>
                <a:lnTo>
                  <a:pt x="2538465" y="1048737"/>
                </a:lnTo>
                <a:lnTo>
                  <a:pt x="2530370" y="1004711"/>
                </a:lnTo>
                <a:lnTo>
                  <a:pt x="2520656" y="960936"/>
                </a:lnTo>
                <a:lnTo>
                  <a:pt x="2509324" y="917459"/>
                </a:lnTo>
                <a:lnTo>
                  <a:pt x="2496372" y="874325"/>
                </a:lnTo>
                <a:lnTo>
                  <a:pt x="2481801" y="831579"/>
                </a:lnTo>
                <a:lnTo>
                  <a:pt x="2465612" y="789269"/>
                </a:lnTo>
                <a:lnTo>
                  <a:pt x="2447803" y="747438"/>
                </a:lnTo>
                <a:lnTo>
                  <a:pt x="2428376" y="706133"/>
                </a:lnTo>
                <a:lnTo>
                  <a:pt x="2407330" y="665400"/>
                </a:lnTo>
                <a:lnTo>
                  <a:pt x="2384664" y="625285"/>
                </a:lnTo>
                <a:lnTo>
                  <a:pt x="2360380" y="585832"/>
                </a:lnTo>
                <a:lnTo>
                  <a:pt x="2334477" y="547089"/>
                </a:lnTo>
                <a:lnTo>
                  <a:pt x="2306955" y="509100"/>
                </a:lnTo>
                <a:lnTo>
                  <a:pt x="2277814" y="471912"/>
                </a:lnTo>
                <a:lnTo>
                  <a:pt x="2247054" y="435570"/>
                </a:lnTo>
                <a:lnTo>
                  <a:pt x="2214675" y="400120"/>
                </a:lnTo>
                <a:lnTo>
                  <a:pt x="2180677" y="365608"/>
                </a:lnTo>
                <a:lnTo>
                  <a:pt x="2145374" y="332370"/>
                </a:lnTo>
                <a:lnTo>
                  <a:pt x="2109113" y="300716"/>
                </a:lnTo>
                <a:lnTo>
                  <a:pt x="2071939" y="270644"/>
                </a:lnTo>
                <a:lnTo>
                  <a:pt x="2033899" y="242155"/>
                </a:lnTo>
                <a:lnTo>
                  <a:pt x="1995041" y="215249"/>
                </a:lnTo>
                <a:lnTo>
                  <a:pt x="1955411" y="189926"/>
                </a:lnTo>
                <a:lnTo>
                  <a:pt x="1915055" y="166185"/>
                </a:lnTo>
                <a:lnTo>
                  <a:pt x="1874021" y="144027"/>
                </a:lnTo>
                <a:lnTo>
                  <a:pt x="1832356" y="123452"/>
                </a:lnTo>
                <a:lnTo>
                  <a:pt x="1790106" y="104459"/>
                </a:lnTo>
                <a:lnTo>
                  <a:pt x="1747318" y="87049"/>
                </a:lnTo>
                <a:lnTo>
                  <a:pt x="1704038" y="71222"/>
                </a:lnTo>
                <a:lnTo>
                  <a:pt x="1660314" y="56977"/>
                </a:lnTo>
                <a:lnTo>
                  <a:pt x="1616193" y="44316"/>
                </a:lnTo>
                <a:lnTo>
                  <a:pt x="1571720" y="33237"/>
                </a:lnTo>
                <a:lnTo>
                  <a:pt x="1526943" y="23740"/>
                </a:lnTo>
                <a:lnTo>
                  <a:pt x="1481909" y="15827"/>
                </a:lnTo>
                <a:lnTo>
                  <a:pt x="1436665" y="9496"/>
                </a:lnTo>
                <a:lnTo>
                  <a:pt x="1391257" y="4748"/>
                </a:lnTo>
                <a:lnTo>
                  <a:pt x="1345732" y="1582"/>
                </a:lnTo>
                <a:lnTo>
                  <a:pt x="1300136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395481" y="5966175"/>
            <a:ext cx="11563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分布式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83160" y="7230023"/>
            <a:ext cx="2554654" cy="24974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383160" y="7230023"/>
            <a:ext cx="2555240" cy="2498090"/>
          </a:xfrm>
          <a:custGeom>
            <a:avLst/>
            <a:gdLst/>
            <a:ahLst/>
            <a:cxnLst/>
            <a:rect l="l" t="t" r="r" b="b"/>
            <a:pathLst>
              <a:path w="2555240" h="2498090">
                <a:moveTo>
                  <a:pt x="1300136" y="0"/>
                </a:moveTo>
                <a:lnTo>
                  <a:pt x="1254518" y="0"/>
                </a:lnTo>
                <a:lnTo>
                  <a:pt x="1208922" y="1582"/>
                </a:lnTo>
                <a:lnTo>
                  <a:pt x="1163397" y="4748"/>
                </a:lnTo>
                <a:lnTo>
                  <a:pt x="1117989" y="9496"/>
                </a:lnTo>
                <a:lnTo>
                  <a:pt x="1072745" y="15827"/>
                </a:lnTo>
                <a:lnTo>
                  <a:pt x="1027711" y="23740"/>
                </a:lnTo>
                <a:lnTo>
                  <a:pt x="982934" y="33237"/>
                </a:lnTo>
                <a:lnTo>
                  <a:pt x="938462" y="44316"/>
                </a:lnTo>
                <a:lnTo>
                  <a:pt x="894340" y="56977"/>
                </a:lnTo>
                <a:lnTo>
                  <a:pt x="850616" y="71222"/>
                </a:lnTo>
                <a:lnTo>
                  <a:pt x="807337" y="87049"/>
                </a:lnTo>
                <a:lnTo>
                  <a:pt x="764548" y="104459"/>
                </a:lnTo>
                <a:lnTo>
                  <a:pt x="722298" y="123452"/>
                </a:lnTo>
                <a:lnTo>
                  <a:pt x="680633" y="144027"/>
                </a:lnTo>
                <a:lnTo>
                  <a:pt x="639599" y="166185"/>
                </a:lnTo>
                <a:lnTo>
                  <a:pt x="599244" y="189926"/>
                </a:lnTo>
                <a:lnTo>
                  <a:pt x="559614" y="215249"/>
                </a:lnTo>
                <a:lnTo>
                  <a:pt x="520755" y="242155"/>
                </a:lnTo>
                <a:lnTo>
                  <a:pt x="482716" y="270644"/>
                </a:lnTo>
                <a:lnTo>
                  <a:pt x="445542" y="300716"/>
                </a:lnTo>
                <a:lnTo>
                  <a:pt x="409280" y="332370"/>
                </a:lnTo>
                <a:lnTo>
                  <a:pt x="373978" y="365608"/>
                </a:lnTo>
                <a:lnTo>
                  <a:pt x="339980" y="400120"/>
                </a:lnTo>
                <a:lnTo>
                  <a:pt x="307601" y="435570"/>
                </a:lnTo>
                <a:lnTo>
                  <a:pt x="276840" y="471912"/>
                </a:lnTo>
                <a:lnTo>
                  <a:pt x="247699" y="509100"/>
                </a:lnTo>
                <a:lnTo>
                  <a:pt x="220177" y="547089"/>
                </a:lnTo>
                <a:lnTo>
                  <a:pt x="194274" y="585832"/>
                </a:lnTo>
                <a:lnTo>
                  <a:pt x="169990" y="625285"/>
                </a:lnTo>
                <a:lnTo>
                  <a:pt x="147324" y="665400"/>
                </a:lnTo>
                <a:lnTo>
                  <a:pt x="126278" y="706133"/>
                </a:lnTo>
                <a:lnTo>
                  <a:pt x="106850" y="747438"/>
                </a:lnTo>
                <a:lnTo>
                  <a:pt x="89042" y="789268"/>
                </a:lnTo>
                <a:lnTo>
                  <a:pt x="72852" y="831579"/>
                </a:lnTo>
                <a:lnTo>
                  <a:pt x="58282" y="874325"/>
                </a:lnTo>
                <a:lnTo>
                  <a:pt x="45330" y="917459"/>
                </a:lnTo>
                <a:lnTo>
                  <a:pt x="33998" y="960936"/>
                </a:lnTo>
                <a:lnTo>
                  <a:pt x="24284" y="1004711"/>
                </a:lnTo>
                <a:lnTo>
                  <a:pt x="16189" y="1048737"/>
                </a:lnTo>
                <a:lnTo>
                  <a:pt x="9713" y="1092969"/>
                </a:lnTo>
                <a:lnTo>
                  <a:pt x="4856" y="1137361"/>
                </a:lnTo>
                <a:lnTo>
                  <a:pt x="1618" y="1181867"/>
                </a:lnTo>
                <a:lnTo>
                  <a:pt x="0" y="1226442"/>
                </a:lnTo>
                <a:lnTo>
                  <a:pt x="0" y="1271040"/>
                </a:lnTo>
                <a:lnTo>
                  <a:pt x="1618" y="1315615"/>
                </a:lnTo>
                <a:lnTo>
                  <a:pt x="4856" y="1360121"/>
                </a:lnTo>
                <a:lnTo>
                  <a:pt x="9713" y="1404513"/>
                </a:lnTo>
                <a:lnTo>
                  <a:pt x="16189" y="1448745"/>
                </a:lnTo>
                <a:lnTo>
                  <a:pt x="24284" y="1492771"/>
                </a:lnTo>
                <a:lnTo>
                  <a:pt x="33998" y="1536546"/>
                </a:lnTo>
                <a:lnTo>
                  <a:pt x="45330" y="1580023"/>
                </a:lnTo>
                <a:lnTo>
                  <a:pt x="58282" y="1623157"/>
                </a:lnTo>
                <a:lnTo>
                  <a:pt x="72852" y="1665902"/>
                </a:lnTo>
                <a:lnTo>
                  <a:pt x="89042" y="1708213"/>
                </a:lnTo>
                <a:lnTo>
                  <a:pt x="106850" y="1750044"/>
                </a:lnTo>
                <a:lnTo>
                  <a:pt x="126278" y="1791349"/>
                </a:lnTo>
                <a:lnTo>
                  <a:pt x="147324" y="1832082"/>
                </a:lnTo>
                <a:lnTo>
                  <a:pt x="169990" y="1872197"/>
                </a:lnTo>
                <a:lnTo>
                  <a:pt x="194274" y="1911649"/>
                </a:lnTo>
                <a:lnTo>
                  <a:pt x="220177" y="1950393"/>
                </a:lnTo>
                <a:lnTo>
                  <a:pt x="247699" y="1988381"/>
                </a:lnTo>
                <a:lnTo>
                  <a:pt x="276840" y="2025569"/>
                </a:lnTo>
                <a:lnTo>
                  <a:pt x="307601" y="2061912"/>
                </a:lnTo>
                <a:lnTo>
                  <a:pt x="339980" y="2097362"/>
                </a:lnTo>
                <a:lnTo>
                  <a:pt x="373978" y="2131874"/>
                </a:lnTo>
                <a:lnTo>
                  <a:pt x="409280" y="2165111"/>
                </a:lnTo>
                <a:lnTo>
                  <a:pt x="445542" y="2196766"/>
                </a:lnTo>
                <a:lnTo>
                  <a:pt x="482716" y="2226837"/>
                </a:lnTo>
                <a:lnTo>
                  <a:pt x="520755" y="2255326"/>
                </a:lnTo>
                <a:lnTo>
                  <a:pt x="559614" y="2282232"/>
                </a:lnTo>
                <a:lnTo>
                  <a:pt x="599244" y="2307556"/>
                </a:lnTo>
                <a:lnTo>
                  <a:pt x="639599" y="2331297"/>
                </a:lnTo>
                <a:lnTo>
                  <a:pt x="680633" y="2353455"/>
                </a:lnTo>
                <a:lnTo>
                  <a:pt x="722298" y="2374030"/>
                </a:lnTo>
                <a:lnTo>
                  <a:pt x="764548" y="2393023"/>
                </a:lnTo>
                <a:lnTo>
                  <a:pt x="807337" y="2410433"/>
                </a:lnTo>
                <a:lnTo>
                  <a:pt x="850616" y="2426260"/>
                </a:lnTo>
                <a:lnTo>
                  <a:pt x="894340" y="2440504"/>
                </a:lnTo>
                <a:lnTo>
                  <a:pt x="938462" y="2453166"/>
                </a:lnTo>
                <a:lnTo>
                  <a:pt x="982934" y="2464245"/>
                </a:lnTo>
                <a:lnTo>
                  <a:pt x="1027711" y="2473741"/>
                </a:lnTo>
                <a:lnTo>
                  <a:pt x="1072745" y="2481655"/>
                </a:lnTo>
                <a:lnTo>
                  <a:pt x="1117989" y="2487986"/>
                </a:lnTo>
                <a:lnTo>
                  <a:pt x="1163397" y="2492734"/>
                </a:lnTo>
                <a:lnTo>
                  <a:pt x="1208922" y="2495899"/>
                </a:lnTo>
                <a:lnTo>
                  <a:pt x="1254518" y="2497482"/>
                </a:lnTo>
                <a:lnTo>
                  <a:pt x="1300136" y="2497482"/>
                </a:lnTo>
                <a:lnTo>
                  <a:pt x="1345732" y="2495899"/>
                </a:lnTo>
                <a:lnTo>
                  <a:pt x="1391257" y="2492734"/>
                </a:lnTo>
                <a:lnTo>
                  <a:pt x="1436665" y="2487986"/>
                </a:lnTo>
                <a:lnTo>
                  <a:pt x="1481910" y="2481655"/>
                </a:lnTo>
                <a:lnTo>
                  <a:pt x="1526943" y="2473741"/>
                </a:lnTo>
                <a:lnTo>
                  <a:pt x="1571720" y="2464245"/>
                </a:lnTo>
                <a:lnTo>
                  <a:pt x="1616193" y="2453166"/>
                </a:lnTo>
                <a:lnTo>
                  <a:pt x="1660314" y="2440504"/>
                </a:lnTo>
                <a:lnTo>
                  <a:pt x="1704038" y="2426260"/>
                </a:lnTo>
                <a:lnTo>
                  <a:pt x="1747318" y="2410433"/>
                </a:lnTo>
                <a:lnTo>
                  <a:pt x="1790106" y="2393023"/>
                </a:lnTo>
                <a:lnTo>
                  <a:pt x="1832356" y="2374030"/>
                </a:lnTo>
                <a:lnTo>
                  <a:pt x="1874021" y="2353455"/>
                </a:lnTo>
                <a:lnTo>
                  <a:pt x="1915055" y="2331297"/>
                </a:lnTo>
                <a:lnTo>
                  <a:pt x="1955410" y="2307556"/>
                </a:lnTo>
                <a:lnTo>
                  <a:pt x="1995041" y="2282232"/>
                </a:lnTo>
                <a:lnTo>
                  <a:pt x="2033899" y="2255326"/>
                </a:lnTo>
                <a:lnTo>
                  <a:pt x="2071938" y="2226837"/>
                </a:lnTo>
                <a:lnTo>
                  <a:pt x="2109112" y="2196766"/>
                </a:lnTo>
                <a:lnTo>
                  <a:pt x="2145374" y="2165111"/>
                </a:lnTo>
                <a:lnTo>
                  <a:pt x="2180677" y="2131874"/>
                </a:lnTo>
                <a:lnTo>
                  <a:pt x="2214674" y="2097362"/>
                </a:lnTo>
                <a:lnTo>
                  <a:pt x="2247053" y="2061912"/>
                </a:lnTo>
                <a:lnTo>
                  <a:pt x="2277814" y="2025569"/>
                </a:lnTo>
                <a:lnTo>
                  <a:pt x="2306955" y="1988381"/>
                </a:lnTo>
                <a:lnTo>
                  <a:pt x="2334477" y="1950393"/>
                </a:lnTo>
                <a:lnTo>
                  <a:pt x="2360380" y="1911649"/>
                </a:lnTo>
                <a:lnTo>
                  <a:pt x="2384664" y="1872197"/>
                </a:lnTo>
                <a:lnTo>
                  <a:pt x="2407329" y="1832082"/>
                </a:lnTo>
                <a:lnTo>
                  <a:pt x="2428376" y="1791349"/>
                </a:lnTo>
                <a:lnTo>
                  <a:pt x="2447803" y="1750044"/>
                </a:lnTo>
                <a:lnTo>
                  <a:pt x="2465612" y="1708213"/>
                </a:lnTo>
                <a:lnTo>
                  <a:pt x="2481801" y="1665902"/>
                </a:lnTo>
                <a:lnTo>
                  <a:pt x="2496372" y="1623157"/>
                </a:lnTo>
                <a:lnTo>
                  <a:pt x="2509323" y="1580023"/>
                </a:lnTo>
                <a:lnTo>
                  <a:pt x="2520656" y="1536546"/>
                </a:lnTo>
                <a:lnTo>
                  <a:pt x="2530370" y="1492771"/>
                </a:lnTo>
                <a:lnTo>
                  <a:pt x="2538464" y="1448745"/>
                </a:lnTo>
                <a:lnTo>
                  <a:pt x="2544940" y="1404513"/>
                </a:lnTo>
                <a:lnTo>
                  <a:pt x="2549797" y="1360121"/>
                </a:lnTo>
                <a:lnTo>
                  <a:pt x="2553035" y="1315615"/>
                </a:lnTo>
                <a:lnTo>
                  <a:pt x="2554654" y="1271040"/>
                </a:lnTo>
                <a:lnTo>
                  <a:pt x="2554654" y="1226442"/>
                </a:lnTo>
                <a:lnTo>
                  <a:pt x="2553035" y="1181867"/>
                </a:lnTo>
                <a:lnTo>
                  <a:pt x="2549797" y="1137361"/>
                </a:lnTo>
                <a:lnTo>
                  <a:pt x="2544940" y="1092969"/>
                </a:lnTo>
                <a:lnTo>
                  <a:pt x="2538464" y="1048737"/>
                </a:lnTo>
                <a:lnTo>
                  <a:pt x="2530370" y="1004711"/>
                </a:lnTo>
                <a:lnTo>
                  <a:pt x="2520656" y="960936"/>
                </a:lnTo>
                <a:lnTo>
                  <a:pt x="2509323" y="917459"/>
                </a:lnTo>
                <a:lnTo>
                  <a:pt x="2496372" y="874325"/>
                </a:lnTo>
                <a:lnTo>
                  <a:pt x="2481801" y="831579"/>
                </a:lnTo>
                <a:lnTo>
                  <a:pt x="2465612" y="789268"/>
                </a:lnTo>
                <a:lnTo>
                  <a:pt x="2447803" y="747438"/>
                </a:lnTo>
                <a:lnTo>
                  <a:pt x="2428376" y="706133"/>
                </a:lnTo>
                <a:lnTo>
                  <a:pt x="2407329" y="665400"/>
                </a:lnTo>
                <a:lnTo>
                  <a:pt x="2384664" y="625285"/>
                </a:lnTo>
                <a:lnTo>
                  <a:pt x="2360380" y="585832"/>
                </a:lnTo>
                <a:lnTo>
                  <a:pt x="2334477" y="547089"/>
                </a:lnTo>
                <a:lnTo>
                  <a:pt x="2306955" y="509100"/>
                </a:lnTo>
                <a:lnTo>
                  <a:pt x="2277814" y="471912"/>
                </a:lnTo>
                <a:lnTo>
                  <a:pt x="2247053" y="435570"/>
                </a:lnTo>
                <a:lnTo>
                  <a:pt x="2214674" y="400120"/>
                </a:lnTo>
                <a:lnTo>
                  <a:pt x="2180677" y="365608"/>
                </a:lnTo>
                <a:lnTo>
                  <a:pt x="2145374" y="332370"/>
                </a:lnTo>
                <a:lnTo>
                  <a:pt x="2109112" y="300716"/>
                </a:lnTo>
                <a:lnTo>
                  <a:pt x="2071938" y="270644"/>
                </a:lnTo>
                <a:lnTo>
                  <a:pt x="2033899" y="242155"/>
                </a:lnTo>
                <a:lnTo>
                  <a:pt x="1995041" y="215249"/>
                </a:lnTo>
                <a:lnTo>
                  <a:pt x="1955410" y="189926"/>
                </a:lnTo>
                <a:lnTo>
                  <a:pt x="1915055" y="166185"/>
                </a:lnTo>
                <a:lnTo>
                  <a:pt x="1874021" y="144027"/>
                </a:lnTo>
                <a:lnTo>
                  <a:pt x="1832356" y="123452"/>
                </a:lnTo>
                <a:lnTo>
                  <a:pt x="1790106" y="104459"/>
                </a:lnTo>
                <a:lnTo>
                  <a:pt x="1747318" y="87049"/>
                </a:lnTo>
                <a:lnTo>
                  <a:pt x="1704038" y="71222"/>
                </a:lnTo>
                <a:lnTo>
                  <a:pt x="1660314" y="56977"/>
                </a:lnTo>
                <a:lnTo>
                  <a:pt x="1616193" y="44316"/>
                </a:lnTo>
                <a:lnTo>
                  <a:pt x="1571720" y="33237"/>
                </a:lnTo>
                <a:lnTo>
                  <a:pt x="1526943" y="23740"/>
                </a:lnTo>
                <a:lnTo>
                  <a:pt x="1481910" y="15827"/>
                </a:lnTo>
                <a:lnTo>
                  <a:pt x="1436665" y="9496"/>
                </a:lnTo>
                <a:lnTo>
                  <a:pt x="1391257" y="4748"/>
                </a:lnTo>
                <a:lnTo>
                  <a:pt x="1345732" y="1582"/>
                </a:lnTo>
                <a:lnTo>
                  <a:pt x="1300136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897962" y="8227886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分级缓存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71397" y="7298530"/>
            <a:ext cx="2554654" cy="24974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71397" y="7298530"/>
            <a:ext cx="2555240" cy="2498090"/>
          </a:xfrm>
          <a:custGeom>
            <a:avLst/>
            <a:gdLst/>
            <a:ahLst/>
            <a:cxnLst/>
            <a:rect l="l" t="t" r="r" b="b"/>
            <a:pathLst>
              <a:path w="2555240" h="2498090">
                <a:moveTo>
                  <a:pt x="1300136" y="0"/>
                </a:moveTo>
                <a:lnTo>
                  <a:pt x="1254517" y="0"/>
                </a:lnTo>
                <a:lnTo>
                  <a:pt x="1208922" y="1582"/>
                </a:lnTo>
                <a:lnTo>
                  <a:pt x="1163397" y="4748"/>
                </a:lnTo>
                <a:lnTo>
                  <a:pt x="1117989" y="9496"/>
                </a:lnTo>
                <a:lnTo>
                  <a:pt x="1072744" y="15827"/>
                </a:lnTo>
                <a:lnTo>
                  <a:pt x="1027710" y="23740"/>
                </a:lnTo>
                <a:lnTo>
                  <a:pt x="982934" y="33237"/>
                </a:lnTo>
                <a:lnTo>
                  <a:pt x="938461" y="44316"/>
                </a:lnTo>
                <a:lnTo>
                  <a:pt x="894339" y="56977"/>
                </a:lnTo>
                <a:lnTo>
                  <a:pt x="850616" y="71222"/>
                </a:lnTo>
                <a:lnTo>
                  <a:pt x="807336" y="87049"/>
                </a:lnTo>
                <a:lnTo>
                  <a:pt x="764548" y="104459"/>
                </a:lnTo>
                <a:lnTo>
                  <a:pt x="722298" y="123452"/>
                </a:lnTo>
                <a:lnTo>
                  <a:pt x="680632" y="144027"/>
                </a:lnTo>
                <a:lnTo>
                  <a:pt x="639598" y="166185"/>
                </a:lnTo>
                <a:lnTo>
                  <a:pt x="599243" y="189926"/>
                </a:lnTo>
                <a:lnTo>
                  <a:pt x="559613" y="215249"/>
                </a:lnTo>
                <a:lnTo>
                  <a:pt x="520755" y="242155"/>
                </a:lnTo>
                <a:lnTo>
                  <a:pt x="482715" y="270644"/>
                </a:lnTo>
                <a:lnTo>
                  <a:pt x="445541" y="300716"/>
                </a:lnTo>
                <a:lnTo>
                  <a:pt x="409279" y="332370"/>
                </a:lnTo>
                <a:lnTo>
                  <a:pt x="373977" y="365608"/>
                </a:lnTo>
                <a:lnTo>
                  <a:pt x="339979" y="400120"/>
                </a:lnTo>
                <a:lnTo>
                  <a:pt x="307600" y="435570"/>
                </a:lnTo>
                <a:lnTo>
                  <a:pt x="276840" y="471912"/>
                </a:lnTo>
                <a:lnTo>
                  <a:pt x="247699" y="509101"/>
                </a:lnTo>
                <a:lnTo>
                  <a:pt x="220177" y="547089"/>
                </a:lnTo>
                <a:lnTo>
                  <a:pt x="194273" y="585833"/>
                </a:lnTo>
                <a:lnTo>
                  <a:pt x="169989" y="625285"/>
                </a:lnTo>
                <a:lnTo>
                  <a:pt x="147324" y="665401"/>
                </a:lnTo>
                <a:lnTo>
                  <a:pt x="126278" y="706134"/>
                </a:lnTo>
                <a:lnTo>
                  <a:pt x="106850" y="747438"/>
                </a:lnTo>
                <a:lnTo>
                  <a:pt x="89042" y="789269"/>
                </a:lnTo>
                <a:lnTo>
                  <a:pt x="72852" y="831580"/>
                </a:lnTo>
                <a:lnTo>
                  <a:pt x="58282" y="874325"/>
                </a:lnTo>
                <a:lnTo>
                  <a:pt x="45330" y="917460"/>
                </a:lnTo>
                <a:lnTo>
                  <a:pt x="33997" y="960937"/>
                </a:lnTo>
                <a:lnTo>
                  <a:pt x="24284" y="1004711"/>
                </a:lnTo>
                <a:lnTo>
                  <a:pt x="16189" y="1048738"/>
                </a:lnTo>
                <a:lnTo>
                  <a:pt x="9713" y="1092969"/>
                </a:lnTo>
                <a:lnTo>
                  <a:pt x="4856" y="1137362"/>
                </a:lnTo>
                <a:lnTo>
                  <a:pt x="1618" y="1181868"/>
                </a:lnTo>
                <a:lnTo>
                  <a:pt x="0" y="1226443"/>
                </a:lnTo>
                <a:lnTo>
                  <a:pt x="0" y="1271041"/>
                </a:lnTo>
                <a:lnTo>
                  <a:pt x="1618" y="1315616"/>
                </a:lnTo>
                <a:lnTo>
                  <a:pt x="4856" y="1360122"/>
                </a:lnTo>
                <a:lnTo>
                  <a:pt x="9713" y="1404514"/>
                </a:lnTo>
                <a:lnTo>
                  <a:pt x="16189" y="1448746"/>
                </a:lnTo>
                <a:lnTo>
                  <a:pt x="24284" y="1492772"/>
                </a:lnTo>
                <a:lnTo>
                  <a:pt x="33997" y="1536547"/>
                </a:lnTo>
                <a:lnTo>
                  <a:pt x="45330" y="1580024"/>
                </a:lnTo>
                <a:lnTo>
                  <a:pt x="58282" y="1623158"/>
                </a:lnTo>
                <a:lnTo>
                  <a:pt x="72852" y="1665903"/>
                </a:lnTo>
                <a:lnTo>
                  <a:pt x="89042" y="1708214"/>
                </a:lnTo>
                <a:lnTo>
                  <a:pt x="106850" y="1750045"/>
                </a:lnTo>
                <a:lnTo>
                  <a:pt x="126278" y="1791350"/>
                </a:lnTo>
                <a:lnTo>
                  <a:pt x="147324" y="1832083"/>
                </a:lnTo>
                <a:lnTo>
                  <a:pt x="169989" y="1872198"/>
                </a:lnTo>
                <a:lnTo>
                  <a:pt x="194273" y="1911650"/>
                </a:lnTo>
                <a:lnTo>
                  <a:pt x="220177" y="1950394"/>
                </a:lnTo>
                <a:lnTo>
                  <a:pt x="247699" y="1988382"/>
                </a:lnTo>
                <a:lnTo>
                  <a:pt x="276840" y="2025571"/>
                </a:lnTo>
                <a:lnTo>
                  <a:pt x="307600" y="2061913"/>
                </a:lnTo>
                <a:lnTo>
                  <a:pt x="339979" y="2097363"/>
                </a:lnTo>
                <a:lnTo>
                  <a:pt x="373977" y="2131875"/>
                </a:lnTo>
                <a:lnTo>
                  <a:pt x="409279" y="2165112"/>
                </a:lnTo>
                <a:lnTo>
                  <a:pt x="445541" y="2196767"/>
                </a:lnTo>
                <a:lnTo>
                  <a:pt x="482715" y="2226838"/>
                </a:lnTo>
                <a:lnTo>
                  <a:pt x="520755" y="2255327"/>
                </a:lnTo>
                <a:lnTo>
                  <a:pt x="559613" y="2282234"/>
                </a:lnTo>
                <a:lnTo>
                  <a:pt x="599243" y="2307557"/>
                </a:lnTo>
                <a:lnTo>
                  <a:pt x="639598" y="2331298"/>
                </a:lnTo>
                <a:lnTo>
                  <a:pt x="680632" y="2353456"/>
                </a:lnTo>
                <a:lnTo>
                  <a:pt x="722298" y="2374031"/>
                </a:lnTo>
                <a:lnTo>
                  <a:pt x="764548" y="2393024"/>
                </a:lnTo>
                <a:lnTo>
                  <a:pt x="807336" y="2410434"/>
                </a:lnTo>
                <a:lnTo>
                  <a:pt x="850616" y="2426261"/>
                </a:lnTo>
                <a:lnTo>
                  <a:pt x="894339" y="2440505"/>
                </a:lnTo>
                <a:lnTo>
                  <a:pt x="938461" y="2453167"/>
                </a:lnTo>
                <a:lnTo>
                  <a:pt x="982934" y="2464246"/>
                </a:lnTo>
                <a:lnTo>
                  <a:pt x="1027710" y="2473742"/>
                </a:lnTo>
                <a:lnTo>
                  <a:pt x="1072744" y="2481656"/>
                </a:lnTo>
                <a:lnTo>
                  <a:pt x="1117989" y="2487987"/>
                </a:lnTo>
                <a:lnTo>
                  <a:pt x="1163397" y="2492735"/>
                </a:lnTo>
                <a:lnTo>
                  <a:pt x="1208922" y="2495901"/>
                </a:lnTo>
                <a:lnTo>
                  <a:pt x="1254517" y="2497483"/>
                </a:lnTo>
                <a:lnTo>
                  <a:pt x="1300136" y="2497483"/>
                </a:lnTo>
                <a:lnTo>
                  <a:pt x="1345732" y="2495901"/>
                </a:lnTo>
                <a:lnTo>
                  <a:pt x="1391257" y="2492735"/>
                </a:lnTo>
                <a:lnTo>
                  <a:pt x="1436665" y="2487987"/>
                </a:lnTo>
                <a:lnTo>
                  <a:pt x="1481909" y="2481656"/>
                </a:lnTo>
                <a:lnTo>
                  <a:pt x="1526943" y="2473742"/>
                </a:lnTo>
                <a:lnTo>
                  <a:pt x="1571720" y="2464246"/>
                </a:lnTo>
                <a:lnTo>
                  <a:pt x="1616193" y="2453167"/>
                </a:lnTo>
                <a:lnTo>
                  <a:pt x="1660314" y="2440505"/>
                </a:lnTo>
                <a:lnTo>
                  <a:pt x="1704038" y="2426261"/>
                </a:lnTo>
                <a:lnTo>
                  <a:pt x="1747318" y="2410434"/>
                </a:lnTo>
                <a:lnTo>
                  <a:pt x="1790106" y="2393024"/>
                </a:lnTo>
                <a:lnTo>
                  <a:pt x="1832356" y="2374031"/>
                </a:lnTo>
                <a:lnTo>
                  <a:pt x="1874021" y="2353456"/>
                </a:lnTo>
                <a:lnTo>
                  <a:pt x="1915055" y="2331298"/>
                </a:lnTo>
                <a:lnTo>
                  <a:pt x="1955411" y="2307557"/>
                </a:lnTo>
                <a:lnTo>
                  <a:pt x="1995041" y="2282234"/>
                </a:lnTo>
                <a:lnTo>
                  <a:pt x="2033899" y="2255327"/>
                </a:lnTo>
                <a:lnTo>
                  <a:pt x="2071939" y="2226838"/>
                </a:lnTo>
                <a:lnTo>
                  <a:pt x="2109113" y="2196767"/>
                </a:lnTo>
                <a:lnTo>
                  <a:pt x="2145374" y="2165112"/>
                </a:lnTo>
                <a:lnTo>
                  <a:pt x="2180677" y="2131875"/>
                </a:lnTo>
                <a:lnTo>
                  <a:pt x="2214675" y="2097363"/>
                </a:lnTo>
                <a:lnTo>
                  <a:pt x="2247054" y="2061913"/>
                </a:lnTo>
                <a:lnTo>
                  <a:pt x="2277814" y="2025571"/>
                </a:lnTo>
                <a:lnTo>
                  <a:pt x="2306955" y="1988382"/>
                </a:lnTo>
                <a:lnTo>
                  <a:pt x="2334477" y="1950394"/>
                </a:lnTo>
                <a:lnTo>
                  <a:pt x="2360380" y="1911650"/>
                </a:lnTo>
                <a:lnTo>
                  <a:pt x="2384664" y="1872198"/>
                </a:lnTo>
                <a:lnTo>
                  <a:pt x="2407330" y="1832083"/>
                </a:lnTo>
                <a:lnTo>
                  <a:pt x="2428376" y="1791350"/>
                </a:lnTo>
                <a:lnTo>
                  <a:pt x="2447803" y="1750045"/>
                </a:lnTo>
                <a:lnTo>
                  <a:pt x="2465612" y="1708214"/>
                </a:lnTo>
                <a:lnTo>
                  <a:pt x="2481801" y="1665903"/>
                </a:lnTo>
                <a:lnTo>
                  <a:pt x="2496372" y="1623158"/>
                </a:lnTo>
                <a:lnTo>
                  <a:pt x="2509324" y="1580024"/>
                </a:lnTo>
                <a:lnTo>
                  <a:pt x="2520656" y="1536547"/>
                </a:lnTo>
                <a:lnTo>
                  <a:pt x="2530370" y="1492772"/>
                </a:lnTo>
                <a:lnTo>
                  <a:pt x="2538465" y="1448746"/>
                </a:lnTo>
                <a:lnTo>
                  <a:pt x="2544940" y="1404514"/>
                </a:lnTo>
                <a:lnTo>
                  <a:pt x="2549797" y="1360122"/>
                </a:lnTo>
                <a:lnTo>
                  <a:pt x="2553035" y="1315616"/>
                </a:lnTo>
                <a:lnTo>
                  <a:pt x="2554654" y="1271041"/>
                </a:lnTo>
                <a:lnTo>
                  <a:pt x="2554654" y="1226443"/>
                </a:lnTo>
                <a:lnTo>
                  <a:pt x="2553035" y="1181868"/>
                </a:lnTo>
                <a:lnTo>
                  <a:pt x="2549797" y="1137362"/>
                </a:lnTo>
                <a:lnTo>
                  <a:pt x="2544940" y="1092969"/>
                </a:lnTo>
                <a:lnTo>
                  <a:pt x="2538465" y="1048738"/>
                </a:lnTo>
                <a:lnTo>
                  <a:pt x="2530370" y="1004711"/>
                </a:lnTo>
                <a:lnTo>
                  <a:pt x="2520656" y="960937"/>
                </a:lnTo>
                <a:lnTo>
                  <a:pt x="2509324" y="917460"/>
                </a:lnTo>
                <a:lnTo>
                  <a:pt x="2496372" y="874325"/>
                </a:lnTo>
                <a:lnTo>
                  <a:pt x="2481801" y="831580"/>
                </a:lnTo>
                <a:lnTo>
                  <a:pt x="2465612" y="789269"/>
                </a:lnTo>
                <a:lnTo>
                  <a:pt x="2447803" y="747438"/>
                </a:lnTo>
                <a:lnTo>
                  <a:pt x="2428376" y="706134"/>
                </a:lnTo>
                <a:lnTo>
                  <a:pt x="2407330" y="665401"/>
                </a:lnTo>
                <a:lnTo>
                  <a:pt x="2384664" y="625285"/>
                </a:lnTo>
                <a:lnTo>
                  <a:pt x="2360380" y="585833"/>
                </a:lnTo>
                <a:lnTo>
                  <a:pt x="2334477" y="547089"/>
                </a:lnTo>
                <a:lnTo>
                  <a:pt x="2306955" y="509101"/>
                </a:lnTo>
                <a:lnTo>
                  <a:pt x="2277814" y="471912"/>
                </a:lnTo>
                <a:lnTo>
                  <a:pt x="2247054" y="435570"/>
                </a:lnTo>
                <a:lnTo>
                  <a:pt x="2214675" y="400120"/>
                </a:lnTo>
                <a:lnTo>
                  <a:pt x="2180677" y="365608"/>
                </a:lnTo>
                <a:lnTo>
                  <a:pt x="2145374" y="332370"/>
                </a:lnTo>
                <a:lnTo>
                  <a:pt x="2109113" y="300716"/>
                </a:lnTo>
                <a:lnTo>
                  <a:pt x="2071939" y="270644"/>
                </a:lnTo>
                <a:lnTo>
                  <a:pt x="2033899" y="242155"/>
                </a:lnTo>
                <a:lnTo>
                  <a:pt x="1995041" y="215249"/>
                </a:lnTo>
                <a:lnTo>
                  <a:pt x="1955411" y="189926"/>
                </a:lnTo>
                <a:lnTo>
                  <a:pt x="1915055" y="166185"/>
                </a:lnTo>
                <a:lnTo>
                  <a:pt x="1874021" y="144027"/>
                </a:lnTo>
                <a:lnTo>
                  <a:pt x="1832356" y="123452"/>
                </a:lnTo>
                <a:lnTo>
                  <a:pt x="1790106" y="104459"/>
                </a:lnTo>
                <a:lnTo>
                  <a:pt x="1747318" y="87049"/>
                </a:lnTo>
                <a:lnTo>
                  <a:pt x="1704038" y="71222"/>
                </a:lnTo>
                <a:lnTo>
                  <a:pt x="1660314" y="56977"/>
                </a:lnTo>
                <a:lnTo>
                  <a:pt x="1616193" y="44316"/>
                </a:lnTo>
                <a:lnTo>
                  <a:pt x="1571720" y="33237"/>
                </a:lnTo>
                <a:lnTo>
                  <a:pt x="1526943" y="23740"/>
                </a:lnTo>
                <a:lnTo>
                  <a:pt x="1481909" y="15827"/>
                </a:lnTo>
                <a:lnTo>
                  <a:pt x="1436665" y="9496"/>
                </a:lnTo>
                <a:lnTo>
                  <a:pt x="1391257" y="4748"/>
                </a:lnTo>
                <a:lnTo>
                  <a:pt x="1345732" y="1582"/>
                </a:lnTo>
                <a:lnTo>
                  <a:pt x="1300136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175532" y="8290711"/>
            <a:ext cx="11563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-725" b="1">
                <a:solidFill>
                  <a:srgbClr val="FFFFFF"/>
                </a:solidFill>
                <a:latin typeface="Microsoft JhengHei UI"/>
                <a:cs typeface="Microsoft JhengHei UI"/>
              </a:rPr>
              <a:t>⽆无状态</a:t>
            </a:r>
            <a:endParaRPr sz="295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287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搜索框架</a:t>
            </a:r>
          </a:p>
        </p:txBody>
      </p:sp>
      <p:sp>
        <p:nvSpPr>
          <p:cNvPr id="4" name="object 4"/>
          <p:cNvSpPr/>
          <p:nvPr/>
        </p:nvSpPr>
        <p:spPr>
          <a:xfrm>
            <a:off x="8342575" y="4142871"/>
            <a:ext cx="3418948" cy="1297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42575" y="4142871"/>
            <a:ext cx="3419475" cy="1297940"/>
          </a:xfrm>
          <a:custGeom>
            <a:avLst/>
            <a:gdLst/>
            <a:ahLst/>
            <a:cxnLst/>
            <a:rect l="l" t="t" r="r" b="b"/>
            <a:pathLst>
              <a:path w="3419475" h="1297939">
                <a:moveTo>
                  <a:pt x="3121891" y="0"/>
                </a:moveTo>
                <a:lnTo>
                  <a:pt x="298374" y="0"/>
                </a:lnTo>
                <a:lnTo>
                  <a:pt x="241114" y="226"/>
                </a:lnTo>
                <a:lnTo>
                  <a:pt x="195510" y="1820"/>
                </a:lnTo>
                <a:lnTo>
                  <a:pt x="157516" y="6145"/>
                </a:lnTo>
                <a:lnTo>
                  <a:pt x="87258" y="32133"/>
                </a:lnTo>
                <a:lnTo>
                  <a:pt x="56697" y="56696"/>
                </a:lnTo>
                <a:lnTo>
                  <a:pt x="32135" y="87257"/>
                </a:lnTo>
                <a:lnTo>
                  <a:pt x="14570" y="122821"/>
                </a:lnTo>
                <a:lnTo>
                  <a:pt x="1821" y="195343"/>
                </a:lnTo>
                <a:lnTo>
                  <a:pt x="227" y="240555"/>
                </a:lnTo>
                <a:lnTo>
                  <a:pt x="0" y="297316"/>
                </a:lnTo>
                <a:lnTo>
                  <a:pt x="8" y="1001200"/>
                </a:lnTo>
                <a:lnTo>
                  <a:pt x="227" y="1056620"/>
                </a:lnTo>
                <a:lnTo>
                  <a:pt x="1821" y="1102225"/>
                </a:lnTo>
                <a:lnTo>
                  <a:pt x="6151" y="1140239"/>
                </a:lnTo>
                <a:lnTo>
                  <a:pt x="32135" y="1210476"/>
                </a:lnTo>
                <a:lnTo>
                  <a:pt x="56697" y="1241038"/>
                </a:lnTo>
                <a:lnTo>
                  <a:pt x="87258" y="1265600"/>
                </a:lnTo>
                <a:lnTo>
                  <a:pt x="122822" y="1283165"/>
                </a:lnTo>
                <a:lnTo>
                  <a:pt x="195344" y="1295914"/>
                </a:lnTo>
                <a:lnTo>
                  <a:pt x="240557" y="1297507"/>
                </a:lnTo>
                <a:lnTo>
                  <a:pt x="297317" y="1297735"/>
                </a:lnTo>
                <a:lnTo>
                  <a:pt x="3120311" y="1297735"/>
                </a:lnTo>
                <a:lnTo>
                  <a:pt x="3177835" y="1297507"/>
                </a:lnTo>
                <a:lnTo>
                  <a:pt x="3223439" y="1295914"/>
                </a:lnTo>
                <a:lnTo>
                  <a:pt x="3261432" y="1291588"/>
                </a:lnTo>
                <a:lnTo>
                  <a:pt x="3331693" y="1265600"/>
                </a:lnTo>
                <a:lnTo>
                  <a:pt x="3362255" y="1241038"/>
                </a:lnTo>
                <a:lnTo>
                  <a:pt x="3386815" y="1210476"/>
                </a:lnTo>
                <a:lnTo>
                  <a:pt x="3404375" y="1174912"/>
                </a:lnTo>
                <a:lnTo>
                  <a:pt x="3417129" y="1102390"/>
                </a:lnTo>
                <a:lnTo>
                  <a:pt x="3418723" y="1057178"/>
                </a:lnTo>
                <a:lnTo>
                  <a:pt x="3418948" y="1001200"/>
                </a:lnTo>
                <a:lnTo>
                  <a:pt x="3418946" y="297316"/>
                </a:lnTo>
                <a:lnTo>
                  <a:pt x="3418723" y="241113"/>
                </a:lnTo>
                <a:lnTo>
                  <a:pt x="3417129" y="195509"/>
                </a:lnTo>
                <a:lnTo>
                  <a:pt x="3412797" y="157494"/>
                </a:lnTo>
                <a:lnTo>
                  <a:pt x="3386815" y="87257"/>
                </a:lnTo>
                <a:lnTo>
                  <a:pt x="3362255" y="56696"/>
                </a:lnTo>
                <a:lnTo>
                  <a:pt x="3331693" y="32133"/>
                </a:lnTo>
                <a:lnTo>
                  <a:pt x="3296127" y="14569"/>
                </a:lnTo>
                <a:lnTo>
                  <a:pt x="3223603" y="1820"/>
                </a:lnTo>
                <a:lnTo>
                  <a:pt x="3178392" y="226"/>
                </a:lnTo>
                <a:lnTo>
                  <a:pt x="3121891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950377" y="4542135"/>
            <a:ext cx="220472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PriceMerger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86390" y="7842693"/>
            <a:ext cx="2760958" cy="1047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86390" y="7842693"/>
            <a:ext cx="2760980" cy="1047115"/>
          </a:xfrm>
          <a:custGeom>
            <a:avLst/>
            <a:gdLst/>
            <a:ahLst/>
            <a:cxnLst/>
            <a:rect l="l" t="t" r="r" b="b"/>
            <a:pathLst>
              <a:path w="2760979" h="1047115">
                <a:moveTo>
                  <a:pt x="2566698" y="183"/>
                </a:moveTo>
                <a:lnTo>
                  <a:pt x="194710" y="183"/>
                </a:lnTo>
                <a:lnTo>
                  <a:pt x="157883" y="1470"/>
                </a:lnTo>
                <a:lnTo>
                  <a:pt x="99184" y="11766"/>
                </a:lnTo>
                <a:lnTo>
                  <a:pt x="45784" y="45785"/>
                </a:lnTo>
                <a:lnTo>
                  <a:pt x="11765" y="99184"/>
                </a:lnTo>
                <a:lnTo>
                  <a:pt x="1465" y="157883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4"/>
                </a:lnTo>
                <a:lnTo>
                  <a:pt x="25949" y="976623"/>
                </a:lnTo>
                <a:lnTo>
                  <a:pt x="70464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6" y="1047088"/>
                </a:lnTo>
                <a:lnTo>
                  <a:pt x="2519794" y="1047088"/>
                </a:lnTo>
                <a:lnTo>
                  <a:pt x="2566248" y="1046904"/>
                </a:lnTo>
                <a:lnTo>
                  <a:pt x="2633757" y="1042124"/>
                </a:lnTo>
                <a:lnTo>
                  <a:pt x="2690494" y="1021138"/>
                </a:lnTo>
                <a:lnTo>
                  <a:pt x="2735009" y="976623"/>
                </a:lnTo>
                <a:lnTo>
                  <a:pt x="2755997" y="919887"/>
                </a:lnTo>
                <a:lnTo>
                  <a:pt x="2760775" y="852828"/>
                </a:lnTo>
                <a:lnTo>
                  <a:pt x="2760958" y="806991"/>
                </a:lnTo>
                <a:lnTo>
                  <a:pt x="2760954" y="240097"/>
                </a:lnTo>
                <a:lnTo>
                  <a:pt x="2760775" y="194710"/>
                </a:lnTo>
                <a:lnTo>
                  <a:pt x="2755991" y="127184"/>
                </a:lnTo>
                <a:lnTo>
                  <a:pt x="2735009" y="70465"/>
                </a:lnTo>
                <a:lnTo>
                  <a:pt x="2690494" y="25950"/>
                </a:lnTo>
                <a:lnTo>
                  <a:pt x="2633774" y="4963"/>
                </a:lnTo>
                <a:lnTo>
                  <a:pt x="2603209" y="1470"/>
                </a:lnTo>
                <a:lnTo>
                  <a:pt x="2566698" y="183"/>
                </a:lnTo>
                <a:close/>
              </a:path>
              <a:path w="2760979" h="1047115">
                <a:moveTo>
                  <a:pt x="2520862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2566698" y="183"/>
                </a:lnTo>
                <a:lnTo>
                  <a:pt x="2520862" y="0"/>
                </a:lnTo>
                <a:close/>
              </a:path>
            </a:pathLst>
          </a:custGeom>
          <a:solidFill>
            <a:srgbClr val="870E00">
              <a:alpha val="87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997649" y="8112707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报价引擎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33297" y="7842693"/>
            <a:ext cx="2760959" cy="10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33297" y="7842693"/>
            <a:ext cx="2760980" cy="1047115"/>
          </a:xfrm>
          <a:custGeom>
            <a:avLst/>
            <a:gdLst/>
            <a:ahLst/>
            <a:cxnLst/>
            <a:rect l="l" t="t" r="r" b="b"/>
            <a:pathLst>
              <a:path w="2760980" h="1047115">
                <a:moveTo>
                  <a:pt x="2603210" y="1470"/>
                </a:moveTo>
                <a:lnTo>
                  <a:pt x="157881" y="1470"/>
                </a:lnTo>
                <a:lnTo>
                  <a:pt x="127201" y="4963"/>
                </a:lnTo>
                <a:lnTo>
                  <a:pt x="70468" y="25950"/>
                </a:lnTo>
                <a:lnTo>
                  <a:pt x="25950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5" y="807252"/>
                </a:lnTo>
                <a:lnTo>
                  <a:pt x="183" y="852377"/>
                </a:lnTo>
                <a:lnTo>
                  <a:pt x="4967" y="919904"/>
                </a:lnTo>
                <a:lnTo>
                  <a:pt x="25950" y="976623"/>
                </a:lnTo>
                <a:lnTo>
                  <a:pt x="70468" y="1021138"/>
                </a:lnTo>
                <a:lnTo>
                  <a:pt x="127184" y="1042124"/>
                </a:lnTo>
                <a:lnTo>
                  <a:pt x="194258" y="1046904"/>
                </a:lnTo>
                <a:lnTo>
                  <a:pt x="240095" y="1047088"/>
                </a:lnTo>
                <a:lnTo>
                  <a:pt x="2519795" y="1047088"/>
                </a:lnTo>
                <a:lnTo>
                  <a:pt x="2566249" y="1046904"/>
                </a:lnTo>
                <a:lnTo>
                  <a:pt x="2633757" y="1042124"/>
                </a:lnTo>
                <a:lnTo>
                  <a:pt x="2690490" y="1021138"/>
                </a:lnTo>
                <a:lnTo>
                  <a:pt x="2735007" y="976623"/>
                </a:lnTo>
                <a:lnTo>
                  <a:pt x="2755997" y="919887"/>
                </a:lnTo>
                <a:lnTo>
                  <a:pt x="2760777" y="852828"/>
                </a:lnTo>
                <a:lnTo>
                  <a:pt x="2760959" y="807252"/>
                </a:lnTo>
                <a:lnTo>
                  <a:pt x="2760956" y="240097"/>
                </a:lnTo>
                <a:lnTo>
                  <a:pt x="2760777" y="194710"/>
                </a:lnTo>
                <a:lnTo>
                  <a:pt x="2755991" y="127184"/>
                </a:lnTo>
                <a:lnTo>
                  <a:pt x="2735007" y="70465"/>
                </a:lnTo>
                <a:lnTo>
                  <a:pt x="2690490" y="25950"/>
                </a:lnTo>
                <a:lnTo>
                  <a:pt x="2633773" y="4963"/>
                </a:lnTo>
                <a:lnTo>
                  <a:pt x="2603210" y="1470"/>
                </a:lnTo>
                <a:close/>
              </a:path>
              <a:path w="2760980" h="1047115">
                <a:moveTo>
                  <a:pt x="2520863" y="0"/>
                </a:moveTo>
                <a:lnTo>
                  <a:pt x="241163" y="0"/>
                </a:lnTo>
                <a:lnTo>
                  <a:pt x="194709" y="183"/>
                </a:lnTo>
                <a:lnTo>
                  <a:pt x="157881" y="1470"/>
                </a:lnTo>
                <a:lnTo>
                  <a:pt x="2603210" y="1470"/>
                </a:lnTo>
                <a:lnTo>
                  <a:pt x="2566700" y="183"/>
                </a:lnTo>
                <a:lnTo>
                  <a:pt x="2520863" y="0"/>
                </a:lnTo>
                <a:close/>
              </a:path>
              <a:path w="2760980" h="1047115">
                <a:moveTo>
                  <a:pt x="2520863" y="0"/>
                </a:move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856079" y="8112707"/>
            <a:ext cx="1910714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供应商直连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09844" y="7842693"/>
            <a:ext cx="2760958" cy="10470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09844" y="7842693"/>
            <a:ext cx="2760980" cy="1047115"/>
          </a:xfrm>
          <a:custGeom>
            <a:avLst/>
            <a:gdLst/>
            <a:ahLst/>
            <a:cxnLst/>
            <a:rect l="l" t="t" r="r" b="b"/>
            <a:pathLst>
              <a:path w="2760979" h="1047115">
                <a:moveTo>
                  <a:pt x="2603209" y="1470"/>
                </a:moveTo>
                <a:lnTo>
                  <a:pt x="157883" y="1470"/>
                </a:lnTo>
                <a:lnTo>
                  <a:pt x="127201" y="4963"/>
                </a:lnTo>
                <a:lnTo>
                  <a:pt x="70464" y="25950"/>
                </a:lnTo>
                <a:lnTo>
                  <a:pt x="25949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4"/>
                </a:lnTo>
                <a:lnTo>
                  <a:pt x="25949" y="976623"/>
                </a:lnTo>
                <a:lnTo>
                  <a:pt x="70464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6" y="1047088"/>
                </a:lnTo>
                <a:lnTo>
                  <a:pt x="2519794" y="1047088"/>
                </a:lnTo>
                <a:lnTo>
                  <a:pt x="2566248" y="1046904"/>
                </a:lnTo>
                <a:lnTo>
                  <a:pt x="2633757" y="1042124"/>
                </a:lnTo>
                <a:lnTo>
                  <a:pt x="2690494" y="1021138"/>
                </a:lnTo>
                <a:lnTo>
                  <a:pt x="2735009" y="976623"/>
                </a:lnTo>
                <a:lnTo>
                  <a:pt x="2755997" y="919887"/>
                </a:lnTo>
                <a:lnTo>
                  <a:pt x="2760775" y="852828"/>
                </a:lnTo>
                <a:lnTo>
                  <a:pt x="2760958" y="806991"/>
                </a:lnTo>
                <a:lnTo>
                  <a:pt x="2760954" y="240097"/>
                </a:lnTo>
                <a:lnTo>
                  <a:pt x="2760775" y="194710"/>
                </a:lnTo>
                <a:lnTo>
                  <a:pt x="2755991" y="127184"/>
                </a:lnTo>
                <a:lnTo>
                  <a:pt x="2735009" y="70465"/>
                </a:lnTo>
                <a:lnTo>
                  <a:pt x="2690494" y="25950"/>
                </a:lnTo>
                <a:lnTo>
                  <a:pt x="2633774" y="4963"/>
                </a:lnTo>
                <a:lnTo>
                  <a:pt x="2603209" y="1470"/>
                </a:lnTo>
                <a:close/>
              </a:path>
              <a:path w="2760979" h="1047115">
                <a:moveTo>
                  <a:pt x="2566698" y="183"/>
                </a:moveTo>
                <a:lnTo>
                  <a:pt x="194710" y="183"/>
                </a:lnTo>
                <a:lnTo>
                  <a:pt x="157883" y="1470"/>
                </a:lnTo>
                <a:lnTo>
                  <a:pt x="2603209" y="1470"/>
                </a:lnTo>
                <a:lnTo>
                  <a:pt x="2566698" y="183"/>
                </a:lnTo>
                <a:close/>
              </a:path>
              <a:path w="2760979" h="1047115">
                <a:moveTo>
                  <a:pt x="2520862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2566698" y="183"/>
                </a:lnTo>
                <a:lnTo>
                  <a:pt x="2520862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714813" y="8112707"/>
            <a:ext cx="11563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旗舰店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29593" y="4193548"/>
            <a:ext cx="3025775" cy="1196975"/>
          </a:xfrm>
          <a:custGeom>
            <a:avLst/>
            <a:gdLst/>
            <a:ahLst/>
            <a:cxnLst/>
            <a:rect l="l" t="t" r="r" b="b"/>
            <a:pathLst>
              <a:path w="3025775" h="1196975">
                <a:moveTo>
                  <a:pt x="1512837" y="0"/>
                </a:moveTo>
                <a:lnTo>
                  <a:pt x="1460050" y="361"/>
                </a:lnTo>
                <a:lnTo>
                  <a:pt x="1407315" y="1447"/>
                </a:lnTo>
                <a:lnTo>
                  <a:pt x="1354683" y="3257"/>
                </a:lnTo>
                <a:lnTo>
                  <a:pt x="1302206" y="5791"/>
                </a:lnTo>
                <a:lnTo>
                  <a:pt x="1249936" y="9049"/>
                </a:lnTo>
                <a:lnTo>
                  <a:pt x="1197924" y="13031"/>
                </a:lnTo>
                <a:lnTo>
                  <a:pt x="1146223" y="17737"/>
                </a:lnTo>
                <a:lnTo>
                  <a:pt x="1094884" y="23167"/>
                </a:lnTo>
                <a:lnTo>
                  <a:pt x="1043958" y="29321"/>
                </a:lnTo>
                <a:lnTo>
                  <a:pt x="993498" y="36199"/>
                </a:lnTo>
                <a:lnTo>
                  <a:pt x="943555" y="43801"/>
                </a:lnTo>
                <a:lnTo>
                  <a:pt x="894181" y="52127"/>
                </a:lnTo>
                <a:lnTo>
                  <a:pt x="845427" y="61177"/>
                </a:lnTo>
                <a:lnTo>
                  <a:pt x="797345" y="70951"/>
                </a:lnTo>
                <a:lnTo>
                  <a:pt x="749988" y="81449"/>
                </a:lnTo>
                <a:lnTo>
                  <a:pt x="703406" y="92671"/>
                </a:lnTo>
                <a:lnTo>
                  <a:pt x="657652" y="104617"/>
                </a:lnTo>
                <a:lnTo>
                  <a:pt x="612776" y="117286"/>
                </a:lnTo>
                <a:lnTo>
                  <a:pt x="568831" y="130680"/>
                </a:lnTo>
                <a:lnTo>
                  <a:pt x="525869" y="144798"/>
                </a:lnTo>
                <a:lnTo>
                  <a:pt x="483941" y="159640"/>
                </a:lnTo>
                <a:lnTo>
                  <a:pt x="443099" y="175206"/>
                </a:lnTo>
                <a:lnTo>
                  <a:pt x="389443" y="197523"/>
                </a:lnTo>
                <a:lnTo>
                  <a:pt x="339248" y="220637"/>
                </a:lnTo>
                <a:lnTo>
                  <a:pt x="292515" y="244496"/>
                </a:lnTo>
                <a:lnTo>
                  <a:pt x="249243" y="269045"/>
                </a:lnTo>
                <a:lnTo>
                  <a:pt x="209433" y="294233"/>
                </a:lnTo>
                <a:lnTo>
                  <a:pt x="173085" y="320005"/>
                </a:lnTo>
                <a:lnTo>
                  <a:pt x="140199" y="346309"/>
                </a:lnTo>
                <a:lnTo>
                  <a:pt x="110774" y="373091"/>
                </a:lnTo>
                <a:lnTo>
                  <a:pt x="62310" y="427877"/>
                </a:lnTo>
                <a:lnTo>
                  <a:pt x="27693" y="483939"/>
                </a:lnTo>
                <a:lnTo>
                  <a:pt x="6923" y="540852"/>
                </a:lnTo>
                <a:lnTo>
                  <a:pt x="0" y="598190"/>
                </a:lnTo>
                <a:lnTo>
                  <a:pt x="1730" y="626885"/>
                </a:lnTo>
                <a:lnTo>
                  <a:pt x="15577" y="684064"/>
                </a:lnTo>
                <a:lnTo>
                  <a:pt x="43271" y="740605"/>
                </a:lnTo>
                <a:lnTo>
                  <a:pt x="84812" y="796082"/>
                </a:lnTo>
                <a:lnTo>
                  <a:pt x="140199" y="850071"/>
                </a:lnTo>
                <a:lnTo>
                  <a:pt x="173085" y="876375"/>
                </a:lnTo>
                <a:lnTo>
                  <a:pt x="209433" y="902147"/>
                </a:lnTo>
                <a:lnTo>
                  <a:pt x="249243" y="927334"/>
                </a:lnTo>
                <a:lnTo>
                  <a:pt x="292515" y="951884"/>
                </a:lnTo>
                <a:lnTo>
                  <a:pt x="339248" y="975742"/>
                </a:lnTo>
                <a:lnTo>
                  <a:pt x="389443" y="998857"/>
                </a:lnTo>
                <a:lnTo>
                  <a:pt x="443099" y="1021174"/>
                </a:lnTo>
                <a:lnTo>
                  <a:pt x="483941" y="1036740"/>
                </a:lnTo>
                <a:lnTo>
                  <a:pt x="525869" y="1051582"/>
                </a:lnTo>
                <a:lnTo>
                  <a:pt x="568831" y="1065700"/>
                </a:lnTo>
                <a:lnTo>
                  <a:pt x="612776" y="1079093"/>
                </a:lnTo>
                <a:lnTo>
                  <a:pt x="657652" y="1091763"/>
                </a:lnTo>
                <a:lnTo>
                  <a:pt x="703406" y="1103709"/>
                </a:lnTo>
                <a:lnTo>
                  <a:pt x="749988" y="1114931"/>
                </a:lnTo>
                <a:lnTo>
                  <a:pt x="797345" y="1125429"/>
                </a:lnTo>
                <a:lnTo>
                  <a:pt x="845427" y="1135203"/>
                </a:lnTo>
                <a:lnTo>
                  <a:pt x="894181" y="1144253"/>
                </a:lnTo>
                <a:lnTo>
                  <a:pt x="943555" y="1152579"/>
                </a:lnTo>
                <a:lnTo>
                  <a:pt x="993498" y="1160181"/>
                </a:lnTo>
                <a:lnTo>
                  <a:pt x="1043958" y="1167059"/>
                </a:lnTo>
                <a:lnTo>
                  <a:pt x="1094884" y="1173213"/>
                </a:lnTo>
                <a:lnTo>
                  <a:pt x="1146223" y="1178643"/>
                </a:lnTo>
                <a:lnTo>
                  <a:pt x="1197924" y="1183348"/>
                </a:lnTo>
                <a:lnTo>
                  <a:pt x="1249936" y="1187330"/>
                </a:lnTo>
                <a:lnTo>
                  <a:pt x="1302206" y="1190588"/>
                </a:lnTo>
                <a:lnTo>
                  <a:pt x="1354683" y="1193122"/>
                </a:lnTo>
                <a:lnTo>
                  <a:pt x="1407315" y="1194932"/>
                </a:lnTo>
                <a:lnTo>
                  <a:pt x="1460050" y="1196018"/>
                </a:lnTo>
                <a:lnTo>
                  <a:pt x="1512837" y="1196380"/>
                </a:lnTo>
                <a:lnTo>
                  <a:pt x="1565625" y="1196018"/>
                </a:lnTo>
                <a:lnTo>
                  <a:pt x="1618360" y="1194932"/>
                </a:lnTo>
                <a:lnTo>
                  <a:pt x="1670992" y="1193122"/>
                </a:lnTo>
                <a:lnTo>
                  <a:pt x="1723469" y="1190588"/>
                </a:lnTo>
                <a:lnTo>
                  <a:pt x="1775739" y="1187330"/>
                </a:lnTo>
                <a:lnTo>
                  <a:pt x="1827751" y="1183348"/>
                </a:lnTo>
                <a:lnTo>
                  <a:pt x="1879452" y="1178643"/>
                </a:lnTo>
                <a:lnTo>
                  <a:pt x="1930791" y="1173213"/>
                </a:lnTo>
                <a:lnTo>
                  <a:pt x="1981717" y="1167059"/>
                </a:lnTo>
                <a:lnTo>
                  <a:pt x="2032177" y="1160181"/>
                </a:lnTo>
                <a:lnTo>
                  <a:pt x="2082120" y="1152579"/>
                </a:lnTo>
                <a:lnTo>
                  <a:pt x="2131494" y="1144253"/>
                </a:lnTo>
                <a:lnTo>
                  <a:pt x="2180248" y="1135203"/>
                </a:lnTo>
                <a:lnTo>
                  <a:pt x="2228329" y="1125429"/>
                </a:lnTo>
                <a:lnTo>
                  <a:pt x="2275687" y="1114931"/>
                </a:lnTo>
                <a:lnTo>
                  <a:pt x="2322269" y="1103709"/>
                </a:lnTo>
                <a:lnTo>
                  <a:pt x="2368023" y="1091763"/>
                </a:lnTo>
                <a:lnTo>
                  <a:pt x="2412899" y="1079093"/>
                </a:lnTo>
                <a:lnTo>
                  <a:pt x="2456844" y="1065700"/>
                </a:lnTo>
                <a:lnTo>
                  <a:pt x="2499806" y="1051582"/>
                </a:lnTo>
                <a:lnTo>
                  <a:pt x="2541734" y="1036740"/>
                </a:lnTo>
                <a:lnTo>
                  <a:pt x="2582576" y="1021174"/>
                </a:lnTo>
                <a:lnTo>
                  <a:pt x="2636232" y="998857"/>
                </a:lnTo>
                <a:lnTo>
                  <a:pt x="2686427" y="975742"/>
                </a:lnTo>
                <a:lnTo>
                  <a:pt x="2733161" y="951884"/>
                </a:lnTo>
                <a:lnTo>
                  <a:pt x="2776432" y="927334"/>
                </a:lnTo>
                <a:lnTo>
                  <a:pt x="2816242" y="902147"/>
                </a:lnTo>
                <a:lnTo>
                  <a:pt x="2852590" y="876375"/>
                </a:lnTo>
                <a:lnTo>
                  <a:pt x="2885476" y="850071"/>
                </a:lnTo>
                <a:lnTo>
                  <a:pt x="2914901" y="823289"/>
                </a:lnTo>
                <a:lnTo>
                  <a:pt x="2963365" y="768503"/>
                </a:lnTo>
                <a:lnTo>
                  <a:pt x="2997982" y="712441"/>
                </a:lnTo>
                <a:lnTo>
                  <a:pt x="3018753" y="655528"/>
                </a:lnTo>
                <a:lnTo>
                  <a:pt x="3025676" y="598190"/>
                </a:lnTo>
                <a:lnTo>
                  <a:pt x="3023945" y="569494"/>
                </a:lnTo>
                <a:lnTo>
                  <a:pt x="3010098" y="512316"/>
                </a:lnTo>
                <a:lnTo>
                  <a:pt x="2982405" y="455775"/>
                </a:lnTo>
                <a:lnTo>
                  <a:pt x="2940864" y="400298"/>
                </a:lnTo>
                <a:lnTo>
                  <a:pt x="2885476" y="346309"/>
                </a:lnTo>
                <a:lnTo>
                  <a:pt x="2852590" y="320005"/>
                </a:lnTo>
                <a:lnTo>
                  <a:pt x="2816242" y="294233"/>
                </a:lnTo>
                <a:lnTo>
                  <a:pt x="2776432" y="269045"/>
                </a:lnTo>
                <a:lnTo>
                  <a:pt x="2733161" y="244496"/>
                </a:lnTo>
                <a:lnTo>
                  <a:pt x="2686427" y="220637"/>
                </a:lnTo>
                <a:lnTo>
                  <a:pt x="2636232" y="197523"/>
                </a:lnTo>
                <a:lnTo>
                  <a:pt x="2582576" y="175206"/>
                </a:lnTo>
                <a:lnTo>
                  <a:pt x="2541734" y="159640"/>
                </a:lnTo>
                <a:lnTo>
                  <a:pt x="2499806" y="144798"/>
                </a:lnTo>
                <a:lnTo>
                  <a:pt x="2456844" y="130680"/>
                </a:lnTo>
                <a:lnTo>
                  <a:pt x="2412899" y="117286"/>
                </a:lnTo>
                <a:lnTo>
                  <a:pt x="2368023" y="104617"/>
                </a:lnTo>
                <a:lnTo>
                  <a:pt x="2322269" y="92671"/>
                </a:lnTo>
                <a:lnTo>
                  <a:pt x="2275687" y="81449"/>
                </a:lnTo>
                <a:lnTo>
                  <a:pt x="2228329" y="70951"/>
                </a:lnTo>
                <a:lnTo>
                  <a:pt x="2180248" y="61177"/>
                </a:lnTo>
                <a:lnTo>
                  <a:pt x="2131494" y="52127"/>
                </a:lnTo>
                <a:lnTo>
                  <a:pt x="2082120" y="43801"/>
                </a:lnTo>
                <a:lnTo>
                  <a:pt x="2032177" y="36199"/>
                </a:lnTo>
                <a:lnTo>
                  <a:pt x="1981717" y="29321"/>
                </a:lnTo>
                <a:lnTo>
                  <a:pt x="1930791" y="23167"/>
                </a:lnTo>
                <a:lnTo>
                  <a:pt x="1879452" y="17737"/>
                </a:lnTo>
                <a:lnTo>
                  <a:pt x="1827751" y="13031"/>
                </a:lnTo>
                <a:lnTo>
                  <a:pt x="1775739" y="9049"/>
                </a:lnTo>
                <a:lnTo>
                  <a:pt x="1723469" y="5791"/>
                </a:lnTo>
                <a:lnTo>
                  <a:pt x="1670992" y="3257"/>
                </a:lnTo>
                <a:lnTo>
                  <a:pt x="1618360" y="1447"/>
                </a:lnTo>
                <a:lnTo>
                  <a:pt x="1565625" y="361"/>
                </a:lnTo>
                <a:lnTo>
                  <a:pt x="1512837" y="0"/>
                </a:lnTo>
                <a:close/>
              </a:path>
            </a:pathLst>
          </a:custGeom>
          <a:solidFill>
            <a:srgbClr val="5747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594489" y="4542135"/>
            <a:ext cx="269303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CacheManager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956748" y="7842693"/>
            <a:ext cx="2760959" cy="1047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956748" y="7842693"/>
            <a:ext cx="2760980" cy="1047115"/>
          </a:xfrm>
          <a:custGeom>
            <a:avLst/>
            <a:gdLst/>
            <a:ahLst/>
            <a:cxnLst/>
            <a:rect l="l" t="t" r="r" b="b"/>
            <a:pathLst>
              <a:path w="2760980" h="1047115">
                <a:moveTo>
                  <a:pt x="2603212" y="1470"/>
                </a:moveTo>
                <a:lnTo>
                  <a:pt x="157883" y="1470"/>
                </a:lnTo>
                <a:lnTo>
                  <a:pt x="127203" y="4963"/>
                </a:lnTo>
                <a:lnTo>
                  <a:pt x="70470" y="25950"/>
                </a:lnTo>
                <a:lnTo>
                  <a:pt x="25953" y="70465"/>
                </a:lnTo>
                <a:lnTo>
                  <a:pt x="4963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7" y="807774"/>
                </a:lnTo>
                <a:lnTo>
                  <a:pt x="183" y="852377"/>
                </a:lnTo>
                <a:lnTo>
                  <a:pt x="4969" y="919904"/>
                </a:lnTo>
                <a:lnTo>
                  <a:pt x="25953" y="976623"/>
                </a:lnTo>
                <a:lnTo>
                  <a:pt x="70470" y="1021138"/>
                </a:lnTo>
                <a:lnTo>
                  <a:pt x="127187" y="1042124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2519797" y="1047088"/>
                </a:lnTo>
                <a:lnTo>
                  <a:pt x="2566251" y="1046904"/>
                </a:lnTo>
                <a:lnTo>
                  <a:pt x="2633759" y="1042124"/>
                </a:lnTo>
                <a:lnTo>
                  <a:pt x="2690492" y="1021138"/>
                </a:lnTo>
                <a:lnTo>
                  <a:pt x="2735009" y="976623"/>
                </a:lnTo>
                <a:lnTo>
                  <a:pt x="2755999" y="919887"/>
                </a:lnTo>
                <a:lnTo>
                  <a:pt x="2760779" y="852828"/>
                </a:lnTo>
                <a:lnTo>
                  <a:pt x="2760959" y="807774"/>
                </a:lnTo>
                <a:lnTo>
                  <a:pt x="2760958" y="240097"/>
                </a:lnTo>
                <a:lnTo>
                  <a:pt x="2760779" y="194710"/>
                </a:lnTo>
                <a:lnTo>
                  <a:pt x="2755993" y="127184"/>
                </a:lnTo>
                <a:lnTo>
                  <a:pt x="2735009" y="70465"/>
                </a:lnTo>
                <a:lnTo>
                  <a:pt x="2690492" y="25950"/>
                </a:lnTo>
                <a:lnTo>
                  <a:pt x="2633775" y="4963"/>
                </a:lnTo>
                <a:lnTo>
                  <a:pt x="2603212" y="1470"/>
                </a:lnTo>
                <a:close/>
              </a:path>
              <a:path w="2760980" h="1047115">
                <a:moveTo>
                  <a:pt x="2566702" y="183"/>
                </a:moveTo>
                <a:lnTo>
                  <a:pt x="194711" y="183"/>
                </a:lnTo>
                <a:lnTo>
                  <a:pt x="157883" y="1470"/>
                </a:lnTo>
                <a:lnTo>
                  <a:pt x="2603212" y="1470"/>
                </a:lnTo>
                <a:lnTo>
                  <a:pt x="2566702" y="183"/>
                </a:lnTo>
                <a:close/>
              </a:path>
              <a:path w="2760980" h="1047115">
                <a:moveTo>
                  <a:pt x="2520865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2566702" y="183"/>
                </a:lnTo>
                <a:lnTo>
                  <a:pt x="2520865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950195" y="8112707"/>
            <a:ext cx="77978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抓取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60389" y="2389750"/>
            <a:ext cx="2144240" cy="808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60389" y="2389750"/>
            <a:ext cx="2144395" cy="808990"/>
          </a:xfrm>
          <a:custGeom>
            <a:avLst/>
            <a:gdLst/>
            <a:ahLst/>
            <a:cxnLst/>
            <a:rect l="l" t="t" r="r" b="b"/>
            <a:pathLst>
              <a:path w="2144395" h="808989">
                <a:moveTo>
                  <a:pt x="2007520" y="1274"/>
                </a:moveTo>
                <a:lnTo>
                  <a:pt x="136836" y="1274"/>
                </a:lnTo>
                <a:lnTo>
                  <a:pt x="110244" y="4302"/>
                </a:lnTo>
                <a:lnTo>
                  <a:pt x="61071" y="22490"/>
                </a:lnTo>
                <a:lnTo>
                  <a:pt x="22490" y="61071"/>
                </a:lnTo>
                <a:lnTo>
                  <a:pt x="4300" y="110244"/>
                </a:lnTo>
                <a:lnTo>
                  <a:pt x="157" y="168754"/>
                </a:lnTo>
                <a:lnTo>
                  <a:pt x="0" y="208091"/>
                </a:lnTo>
                <a:lnTo>
                  <a:pt x="3" y="600785"/>
                </a:lnTo>
                <a:lnTo>
                  <a:pt x="172" y="640511"/>
                </a:lnTo>
                <a:lnTo>
                  <a:pt x="4305" y="698645"/>
                </a:lnTo>
                <a:lnTo>
                  <a:pt x="22490" y="747803"/>
                </a:lnTo>
                <a:lnTo>
                  <a:pt x="61071" y="786384"/>
                </a:lnTo>
                <a:lnTo>
                  <a:pt x="110230" y="804573"/>
                </a:lnTo>
                <a:lnTo>
                  <a:pt x="168364" y="808716"/>
                </a:lnTo>
                <a:lnTo>
                  <a:pt x="208091" y="808875"/>
                </a:lnTo>
                <a:lnTo>
                  <a:pt x="1935224" y="808875"/>
                </a:lnTo>
                <a:lnTo>
                  <a:pt x="1975486" y="808716"/>
                </a:lnTo>
                <a:lnTo>
                  <a:pt x="2033996" y="804573"/>
                </a:lnTo>
                <a:lnTo>
                  <a:pt x="2083169" y="786384"/>
                </a:lnTo>
                <a:lnTo>
                  <a:pt x="2121750" y="747803"/>
                </a:lnTo>
                <a:lnTo>
                  <a:pt x="2139940" y="698630"/>
                </a:lnTo>
                <a:lnTo>
                  <a:pt x="2144082" y="640120"/>
                </a:lnTo>
                <a:lnTo>
                  <a:pt x="2144240" y="600785"/>
                </a:lnTo>
                <a:lnTo>
                  <a:pt x="2144236" y="208091"/>
                </a:lnTo>
                <a:lnTo>
                  <a:pt x="2144067" y="168364"/>
                </a:lnTo>
                <a:lnTo>
                  <a:pt x="2139935" y="110229"/>
                </a:lnTo>
                <a:lnTo>
                  <a:pt x="2121750" y="61071"/>
                </a:lnTo>
                <a:lnTo>
                  <a:pt x="2083169" y="22490"/>
                </a:lnTo>
                <a:lnTo>
                  <a:pt x="2034010" y="4302"/>
                </a:lnTo>
                <a:lnTo>
                  <a:pt x="2007520" y="1274"/>
                </a:lnTo>
                <a:close/>
              </a:path>
              <a:path w="2144395" h="808989">
                <a:moveTo>
                  <a:pt x="1936149" y="0"/>
                </a:moveTo>
                <a:lnTo>
                  <a:pt x="209015" y="0"/>
                </a:lnTo>
                <a:lnTo>
                  <a:pt x="168754" y="159"/>
                </a:lnTo>
                <a:lnTo>
                  <a:pt x="136836" y="1274"/>
                </a:lnTo>
                <a:lnTo>
                  <a:pt x="2007520" y="1274"/>
                </a:lnTo>
                <a:lnTo>
                  <a:pt x="1975876" y="159"/>
                </a:lnTo>
                <a:lnTo>
                  <a:pt x="1936149" y="0"/>
                </a:lnTo>
                <a:close/>
              </a:path>
              <a:path w="2144395" h="808989">
                <a:moveTo>
                  <a:pt x="1936149" y="0"/>
                </a:move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756757" y="2542195"/>
            <a:ext cx="75819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29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00766" y="2389750"/>
            <a:ext cx="2144240" cy="808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0766" y="2389750"/>
            <a:ext cx="2144395" cy="808990"/>
          </a:xfrm>
          <a:custGeom>
            <a:avLst/>
            <a:gdLst/>
            <a:ahLst/>
            <a:cxnLst/>
            <a:rect l="l" t="t" r="r" b="b"/>
            <a:pathLst>
              <a:path w="2144395" h="808989">
                <a:moveTo>
                  <a:pt x="2007520" y="1274"/>
                </a:moveTo>
                <a:lnTo>
                  <a:pt x="136836" y="1274"/>
                </a:lnTo>
                <a:lnTo>
                  <a:pt x="110244" y="4302"/>
                </a:lnTo>
                <a:lnTo>
                  <a:pt x="61071" y="22490"/>
                </a:lnTo>
                <a:lnTo>
                  <a:pt x="22491" y="61071"/>
                </a:lnTo>
                <a:lnTo>
                  <a:pt x="4300" y="110244"/>
                </a:lnTo>
                <a:lnTo>
                  <a:pt x="157" y="168754"/>
                </a:lnTo>
                <a:lnTo>
                  <a:pt x="0" y="208091"/>
                </a:lnTo>
                <a:lnTo>
                  <a:pt x="4" y="601046"/>
                </a:lnTo>
                <a:lnTo>
                  <a:pt x="172" y="640511"/>
                </a:lnTo>
                <a:lnTo>
                  <a:pt x="4305" y="698645"/>
                </a:lnTo>
                <a:lnTo>
                  <a:pt x="22491" y="747803"/>
                </a:lnTo>
                <a:lnTo>
                  <a:pt x="61071" y="786384"/>
                </a:lnTo>
                <a:lnTo>
                  <a:pt x="110230" y="804573"/>
                </a:lnTo>
                <a:lnTo>
                  <a:pt x="168364" y="808716"/>
                </a:lnTo>
                <a:lnTo>
                  <a:pt x="208091" y="808875"/>
                </a:lnTo>
                <a:lnTo>
                  <a:pt x="1935224" y="808875"/>
                </a:lnTo>
                <a:lnTo>
                  <a:pt x="1975486" y="808716"/>
                </a:lnTo>
                <a:lnTo>
                  <a:pt x="2033996" y="804573"/>
                </a:lnTo>
                <a:lnTo>
                  <a:pt x="2083169" y="786384"/>
                </a:lnTo>
                <a:lnTo>
                  <a:pt x="2121750" y="747803"/>
                </a:lnTo>
                <a:lnTo>
                  <a:pt x="2139941" y="698630"/>
                </a:lnTo>
                <a:lnTo>
                  <a:pt x="2144083" y="640120"/>
                </a:lnTo>
                <a:lnTo>
                  <a:pt x="2144240" y="601046"/>
                </a:lnTo>
                <a:lnTo>
                  <a:pt x="2144237" y="208091"/>
                </a:lnTo>
                <a:lnTo>
                  <a:pt x="2144068" y="168364"/>
                </a:lnTo>
                <a:lnTo>
                  <a:pt x="2139935" y="110229"/>
                </a:lnTo>
                <a:lnTo>
                  <a:pt x="2121750" y="61071"/>
                </a:lnTo>
                <a:lnTo>
                  <a:pt x="2083169" y="22490"/>
                </a:lnTo>
                <a:lnTo>
                  <a:pt x="2034011" y="4302"/>
                </a:lnTo>
                <a:lnTo>
                  <a:pt x="2007520" y="1274"/>
                </a:lnTo>
                <a:close/>
              </a:path>
              <a:path w="2144395" h="808989">
                <a:moveTo>
                  <a:pt x="1975876" y="159"/>
                </a:moveTo>
                <a:lnTo>
                  <a:pt x="168755" y="159"/>
                </a:lnTo>
                <a:lnTo>
                  <a:pt x="136836" y="1274"/>
                </a:lnTo>
                <a:lnTo>
                  <a:pt x="2007520" y="1274"/>
                </a:lnTo>
                <a:lnTo>
                  <a:pt x="1975876" y="159"/>
                </a:lnTo>
                <a:close/>
              </a:path>
              <a:path w="2144395" h="808989">
                <a:moveTo>
                  <a:pt x="1936150" y="0"/>
                </a:moveTo>
                <a:lnTo>
                  <a:pt x="209016" y="0"/>
                </a:lnTo>
                <a:lnTo>
                  <a:pt x="168755" y="159"/>
                </a:lnTo>
                <a:lnTo>
                  <a:pt x="1975876" y="159"/>
                </a:lnTo>
                <a:lnTo>
                  <a:pt x="1936150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341145" y="2389750"/>
            <a:ext cx="2144239" cy="808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341145" y="2389750"/>
            <a:ext cx="2144395" cy="808990"/>
          </a:xfrm>
          <a:custGeom>
            <a:avLst/>
            <a:gdLst/>
            <a:ahLst/>
            <a:cxnLst/>
            <a:rect l="l" t="t" r="r" b="b"/>
            <a:pathLst>
              <a:path w="2144395" h="808989">
                <a:moveTo>
                  <a:pt x="2007519" y="1274"/>
                </a:moveTo>
                <a:lnTo>
                  <a:pt x="136835" y="1274"/>
                </a:lnTo>
                <a:lnTo>
                  <a:pt x="110243" y="4302"/>
                </a:lnTo>
                <a:lnTo>
                  <a:pt x="61070" y="22490"/>
                </a:lnTo>
                <a:lnTo>
                  <a:pt x="22490" y="61071"/>
                </a:lnTo>
                <a:lnTo>
                  <a:pt x="4299" y="110244"/>
                </a:lnTo>
                <a:lnTo>
                  <a:pt x="157" y="168754"/>
                </a:lnTo>
                <a:lnTo>
                  <a:pt x="0" y="207966"/>
                </a:lnTo>
                <a:lnTo>
                  <a:pt x="7" y="601829"/>
                </a:lnTo>
                <a:lnTo>
                  <a:pt x="172" y="640511"/>
                </a:lnTo>
                <a:lnTo>
                  <a:pt x="4305" y="698645"/>
                </a:lnTo>
                <a:lnTo>
                  <a:pt x="22490" y="747803"/>
                </a:lnTo>
                <a:lnTo>
                  <a:pt x="61070" y="786384"/>
                </a:lnTo>
                <a:lnTo>
                  <a:pt x="110229" y="804573"/>
                </a:lnTo>
                <a:lnTo>
                  <a:pt x="168365" y="808716"/>
                </a:lnTo>
                <a:lnTo>
                  <a:pt x="208093" y="808875"/>
                </a:lnTo>
                <a:lnTo>
                  <a:pt x="1935224" y="808875"/>
                </a:lnTo>
                <a:lnTo>
                  <a:pt x="1975485" y="808716"/>
                </a:lnTo>
                <a:lnTo>
                  <a:pt x="2033996" y="804573"/>
                </a:lnTo>
                <a:lnTo>
                  <a:pt x="2083170" y="786384"/>
                </a:lnTo>
                <a:lnTo>
                  <a:pt x="2121751" y="747803"/>
                </a:lnTo>
                <a:lnTo>
                  <a:pt x="2139943" y="698630"/>
                </a:lnTo>
                <a:lnTo>
                  <a:pt x="2144086" y="640120"/>
                </a:lnTo>
                <a:lnTo>
                  <a:pt x="2144239" y="601829"/>
                </a:lnTo>
                <a:lnTo>
                  <a:pt x="2144239" y="207966"/>
                </a:lnTo>
                <a:lnTo>
                  <a:pt x="2144071" y="168364"/>
                </a:lnTo>
                <a:lnTo>
                  <a:pt x="2139938" y="110229"/>
                </a:lnTo>
                <a:lnTo>
                  <a:pt x="2121751" y="61071"/>
                </a:lnTo>
                <a:lnTo>
                  <a:pt x="2083170" y="22490"/>
                </a:lnTo>
                <a:lnTo>
                  <a:pt x="2034010" y="4302"/>
                </a:lnTo>
                <a:lnTo>
                  <a:pt x="2007519" y="1274"/>
                </a:lnTo>
                <a:close/>
              </a:path>
              <a:path w="2144395" h="808989">
                <a:moveTo>
                  <a:pt x="1975874" y="159"/>
                </a:moveTo>
                <a:lnTo>
                  <a:pt x="168753" y="159"/>
                </a:lnTo>
                <a:lnTo>
                  <a:pt x="136835" y="1274"/>
                </a:lnTo>
                <a:lnTo>
                  <a:pt x="2007519" y="1274"/>
                </a:lnTo>
                <a:lnTo>
                  <a:pt x="1975874" y="159"/>
                </a:lnTo>
                <a:close/>
              </a:path>
              <a:path w="2144395" h="808989">
                <a:moveTo>
                  <a:pt x="1936145" y="0"/>
                </a:moveTo>
                <a:lnTo>
                  <a:pt x="209014" y="0"/>
                </a:lnTo>
                <a:lnTo>
                  <a:pt x="168753" y="159"/>
                </a:lnTo>
                <a:lnTo>
                  <a:pt x="1975874" y="159"/>
                </a:lnTo>
                <a:lnTo>
                  <a:pt x="1936145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227886" y="2542195"/>
            <a:ext cx="374650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2630170" algn="l"/>
              </a:tabLst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WW</a:t>
            </a:r>
            <a:r>
              <a:rPr dirty="0" sz="2950" spc="10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950" spc="-21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endParaRPr sz="29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981520" y="2389750"/>
            <a:ext cx="2144238" cy="8088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2981520" y="2389750"/>
            <a:ext cx="2144395" cy="808990"/>
          </a:xfrm>
          <a:custGeom>
            <a:avLst/>
            <a:gdLst/>
            <a:ahLst/>
            <a:cxnLst/>
            <a:rect l="l" t="t" r="r" b="b"/>
            <a:pathLst>
              <a:path w="2144394" h="808989">
                <a:moveTo>
                  <a:pt x="2007523" y="1274"/>
                </a:moveTo>
                <a:lnTo>
                  <a:pt x="136840" y="1274"/>
                </a:lnTo>
                <a:lnTo>
                  <a:pt x="110248" y="4302"/>
                </a:lnTo>
                <a:lnTo>
                  <a:pt x="61073" y="22490"/>
                </a:lnTo>
                <a:lnTo>
                  <a:pt x="22492" y="61071"/>
                </a:lnTo>
                <a:lnTo>
                  <a:pt x="4300" y="110244"/>
                </a:lnTo>
                <a:lnTo>
                  <a:pt x="157" y="168754"/>
                </a:lnTo>
                <a:lnTo>
                  <a:pt x="0" y="208091"/>
                </a:lnTo>
                <a:lnTo>
                  <a:pt x="3" y="600784"/>
                </a:lnTo>
                <a:lnTo>
                  <a:pt x="173" y="640511"/>
                </a:lnTo>
                <a:lnTo>
                  <a:pt x="4306" y="698645"/>
                </a:lnTo>
                <a:lnTo>
                  <a:pt x="22492" y="747803"/>
                </a:lnTo>
                <a:lnTo>
                  <a:pt x="61073" y="786384"/>
                </a:lnTo>
                <a:lnTo>
                  <a:pt x="110233" y="804573"/>
                </a:lnTo>
                <a:lnTo>
                  <a:pt x="168365" y="808716"/>
                </a:lnTo>
                <a:lnTo>
                  <a:pt x="208087" y="808875"/>
                </a:lnTo>
                <a:lnTo>
                  <a:pt x="1935229" y="808875"/>
                </a:lnTo>
                <a:lnTo>
                  <a:pt x="1975490" y="808716"/>
                </a:lnTo>
                <a:lnTo>
                  <a:pt x="2034000" y="804573"/>
                </a:lnTo>
                <a:lnTo>
                  <a:pt x="2083168" y="786384"/>
                </a:lnTo>
                <a:lnTo>
                  <a:pt x="2121746" y="747803"/>
                </a:lnTo>
                <a:lnTo>
                  <a:pt x="2139937" y="698630"/>
                </a:lnTo>
                <a:lnTo>
                  <a:pt x="2144080" y="640120"/>
                </a:lnTo>
                <a:lnTo>
                  <a:pt x="2144238" y="600784"/>
                </a:lnTo>
                <a:lnTo>
                  <a:pt x="2144234" y="208091"/>
                </a:lnTo>
                <a:lnTo>
                  <a:pt x="2144065" y="168364"/>
                </a:lnTo>
                <a:lnTo>
                  <a:pt x="2139932" y="110229"/>
                </a:lnTo>
                <a:lnTo>
                  <a:pt x="2121746" y="61071"/>
                </a:lnTo>
                <a:lnTo>
                  <a:pt x="2083168" y="22490"/>
                </a:lnTo>
                <a:lnTo>
                  <a:pt x="2034015" y="4302"/>
                </a:lnTo>
                <a:lnTo>
                  <a:pt x="2007523" y="1274"/>
                </a:lnTo>
                <a:close/>
              </a:path>
              <a:path w="2144394" h="808989">
                <a:moveTo>
                  <a:pt x="1975879" y="159"/>
                </a:moveTo>
                <a:lnTo>
                  <a:pt x="168758" y="159"/>
                </a:lnTo>
                <a:lnTo>
                  <a:pt x="136840" y="1274"/>
                </a:lnTo>
                <a:lnTo>
                  <a:pt x="2007523" y="1274"/>
                </a:lnTo>
                <a:lnTo>
                  <a:pt x="1975879" y="159"/>
                </a:lnTo>
                <a:close/>
              </a:path>
              <a:path w="2144394" h="808989">
                <a:moveTo>
                  <a:pt x="1936150" y="0"/>
                </a:moveTo>
                <a:lnTo>
                  <a:pt x="209019" y="0"/>
                </a:lnTo>
                <a:lnTo>
                  <a:pt x="168758" y="159"/>
                </a:lnTo>
                <a:lnTo>
                  <a:pt x="1975879" y="159"/>
                </a:lnTo>
                <a:lnTo>
                  <a:pt x="1936150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3662276" y="2542195"/>
            <a:ext cx="77978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分销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648827" y="4193548"/>
            <a:ext cx="3025682" cy="11963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648830" y="4193548"/>
            <a:ext cx="3025775" cy="1196975"/>
          </a:xfrm>
          <a:custGeom>
            <a:avLst/>
            <a:gdLst/>
            <a:ahLst/>
            <a:cxnLst/>
            <a:rect l="l" t="t" r="r" b="b"/>
            <a:pathLst>
              <a:path w="3025775" h="1196975">
                <a:moveTo>
                  <a:pt x="1512872" y="0"/>
                </a:moveTo>
                <a:lnTo>
                  <a:pt x="1460046" y="361"/>
                </a:lnTo>
                <a:lnTo>
                  <a:pt x="1407310" y="1447"/>
                </a:lnTo>
                <a:lnTo>
                  <a:pt x="1354678" y="3257"/>
                </a:lnTo>
                <a:lnTo>
                  <a:pt x="1302201" y="5791"/>
                </a:lnTo>
                <a:lnTo>
                  <a:pt x="1249931" y="9049"/>
                </a:lnTo>
                <a:lnTo>
                  <a:pt x="1197920" y="13031"/>
                </a:lnTo>
                <a:lnTo>
                  <a:pt x="1146218" y="17737"/>
                </a:lnTo>
                <a:lnTo>
                  <a:pt x="1094879" y="23167"/>
                </a:lnTo>
                <a:lnTo>
                  <a:pt x="1043953" y="29321"/>
                </a:lnTo>
                <a:lnTo>
                  <a:pt x="993493" y="36199"/>
                </a:lnTo>
                <a:lnTo>
                  <a:pt x="943550" y="43801"/>
                </a:lnTo>
                <a:lnTo>
                  <a:pt x="894176" y="52127"/>
                </a:lnTo>
                <a:lnTo>
                  <a:pt x="845422" y="61177"/>
                </a:lnTo>
                <a:lnTo>
                  <a:pt x="797341" y="70951"/>
                </a:lnTo>
                <a:lnTo>
                  <a:pt x="749983" y="81449"/>
                </a:lnTo>
                <a:lnTo>
                  <a:pt x="703401" y="92670"/>
                </a:lnTo>
                <a:lnTo>
                  <a:pt x="657647" y="104616"/>
                </a:lnTo>
                <a:lnTo>
                  <a:pt x="612771" y="117286"/>
                </a:lnTo>
                <a:lnTo>
                  <a:pt x="568827" y="130680"/>
                </a:lnTo>
                <a:lnTo>
                  <a:pt x="525865" y="144798"/>
                </a:lnTo>
                <a:lnTo>
                  <a:pt x="483937" y="159640"/>
                </a:lnTo>
                <a:lnTo>
                  <a:pt x="443095" y="175206"/>
                </a:lnTo>
                <a:lnTo>
                  <a:pt x="389438" y="197523"/>
                </a:lnTo>
                <a:lnTo>
                  <a:pt x="339244" y="220637"/>
                </a:lnTo>
                <a:lnTo>
                  <a:pt x="292510" y="244496"/>
                </a:lnTo>
                <a:lnTo>
                  <a:pt x="249239" y="269045"/>
                </a:lnTo>
                <a:lnTo>
                  <a:pt x="209429" y="294233"/>
                </a:lnTo>
                <a:lnTo>
                  <a:pt x="173081" y="320005"/>
                </a:lnTo>
                <a:lnTo>
                  <a:pt x="140195" y="346308"/>
                </a:lnTo>
                <a:lnTo>
                  <a:pt x="110771" y="373090"/>
                </a:lnTo>
                <a:lnTo>
                  <a:pt x="62307" y="427877"/>
                </a:lnTo>
                <a:lnTo>
                  <a:pt x="27690" y="483939"/>
                </a:lnTo>
                <a:lnTo>
                  <a:pt x="6919" y="540852"/>
                </a:lnTo>
                <a:lnTo>
                  <a:pt x="0" y="598250"/>
                </a:lnTo>
                <a:lnTo>
                  <a:pt x="1727" y="626885"/>
                </a:lnTo>
                <a:lnTo>
                  <a:pt x="15574" y="684064"/>
                </a:lnTo>
                <a:lnTo>
                  <a:pt x="43267" y="740604"/>
                </a:lnTo>
                <a:lnTo>
                  <a:pt x="84808" y="796082"/>
                </a:lnTo>
                <a:lnTo>
                  <a:pt x="140195" y="850071"/>
                </a:lnTo>
                <a:lnTo>
                  <a:pt x="173081" y="876375"/>
                </a:lnTo>
                <a:lnTo>
                  <a:pt x="209429" y="902147"/>
                </a:lnTo>
                <a:lnTo>
                  <a:pt x="249239" y="927334"/>
                </a:lnTo>
                <a:lnTo>
                  <a:pt x="292510" y="951884"/>
                </a:lnTo>
                <a:lnTo>
                  <a:pt x="339244" y="975742"/>
                </a:lnTo>
                <a:lnTo>
                  <a:pt x="389438" y="998857"/>
                </a:lnTo>
                <a:lnTo>
                  <a:pt x="443095" y="1021174"/>
                </a:lnTo>
                <a:lnTo>
                  <a:pt x="483937" y="1036740"/>
                </a:lnTo>
                <a:lnTo>
                  <a:pt x="525865" y="1051581"/>
                </a:lnTo>
                <a:lnTo>
                  <a:pt x="568827" y="1065699"/>
                </a:lnTo>
                <a:lnTo>
                  <a:pt x="612771" y="1079093"/>
                </a:lnTo>
                <a:lnTo>
                  <a:pt x="657647" y="1091763"/>
                </a:lnTo>
                <a:lnTo>
                  <a:pt x="703401" y="1103709"/>
                </a:lnTo>
                <a:lnTo>
                  <a:pt x="749983" y="1114931"/>
                </a:lnTo>
                <a:lnTo>
                  <a:pt x="797341" y="1125429"/>
                </a:lnTo>
                <a:lnTo>
                  <a:pt x="845422" y="1135203"/>
                </a:lnTo>
                <a:lnTo>
                  <a:pt x="894176" y="1144253"/>
                </a:lnTo>
                <a:lnTo>
                  <a:pt x="943550" y="1152578"/>
                </a:lnTo>
                <a:lnTo>
                  <a:pt x="993493" y="1160180"/>
                </a:lnTo>
                <a:lnTo>
                  <a:pt x="1043953" y="1167058"/>
                </a:lnTo>
                <a:lnTo>
                  <a:pt x="1094879" y="1173212"/>
                </a:lnTo>
                <a:lnTo>
                  <a:pt x="1146218" y="1178642"/>
                </a:lnTo>
                <a:lnTo>
                  <a:pt x="1197920" y="1183348"/>
                </a:lnTo>
                <a:lnTo>
                  <a:pt x="1249931" y="1187330"/>
                </a:lnTo>
                <a:lnTo>
                  <a:pt x="1302201" y="1190588"/>
                </a:lnTo>
                <a:lnTo>
                  <a:pt x="1354678" y="1193122"/>
                </a:lnTo>
                <a:lnTo>
                  <a:pt x="1407310" y="1194932"/>
                </a:lnTo>
                <a:lnTo>
                  <a:pt x="1460046" y="1196018"/>
                </a:lnTo>
                <a:lnTo>
                  <a:pt x="1512795" y="1196380"/>
                </a:lnTo>
                <a:lnTo>
                  <a:pt x="1565621" y="1196018"/>
                </a:lnTo>
                <a:lnTo>
                  <a:pt x="1618356" y="1194932"/>
                </a:lnTo>
                <a:lnTo>
                  <a:pt x="1670988" y="1193122"/>
                </a:lnTo>
                <a:lnTo>
                  <a:pt x="1723466" y="1190588"/>
                </a:lnTo>
                <a:lnTo>
                  <a:pt x="1775736" y="1187330"/>
                </a:lnTo>
                <a:lnTo>
                  <a:pt x="1827748" y="1183348"/>
                </a:lnTo>
                <a:lnTo>
                  <a:pt x="1879449" y="1178642"/>
                </a:lnTo>
                <a:lnTo>
                  <a:pt x="1930789" y="1173212"/>
                </a:lnTo>
                <a:lnTo>
                  <a:pt x="1981715" y="1167058"/>
                </a:lnTo>
                <a:lnTo>
                  <a:pt x="2032175" y="1160180"/>
                </a:lnTo>
                <a:lnTo>
                  <a:pt x="2082118" y="1152578"/>
                </a:lnTo>
                <a:lnTo>
                  <a:pt x="2131493" y="1144253"/>
                </a:lnTo>
                <a:lnTo>
                  <a:pt x="2180247" y="1135203"/>
                </a:lnTo>
                <a:lnTo>
                  <a:pt x="2228329" y="1125429"/>
                </a:lnTo>
                <a:lnTo>
                  <a:pt x="2275687" y="1114931"/>
                </a:lnTo>
                <a:lnTo>
                  <a:pt x="2322269" y="1103709"/>
                </a:lnTo>
                <a:lnTo>
                  <a:pt x="2368024" y="1091763"/>
                </a:lnTo>
                <a:lnTo>
                  <a:pt x="2412900" y="1079093"/>
                </a:lnTo>
                <a:lnTo>
                  <a:pt x="2456846" y="1065699"/>
                </a:lnTo>
                <a:lnTo>
                  <a:pt x="2499808" y="1051581"/>
                </a:lnTo>
                <a:lnTo>
                  <a:pt x="2541737" y="1036740"/>
                </a:lnTo>
                <a:lnTo>
                  <a:pt x="2582580" y="1021174"/>
                </a:lnTo>
                <a:lnTo>
                  <a:pt x="2636236" y="998857"/>
                </a:lnTo>
                <a:lnTo>
                  <a:pt x="2686431" y="975742"/>
                </a:lnTo>
                <a:lnTo>
                  <a:pt x="2733164" y="951884"/>
                </a:lnTo>
                <a:lnTo>
                  <a:pt x="2776435" y="927334"/>
                </a:lnTo>
                <a:lnTo>
                  <a:pt x="2816245" y="902147"/>
                </a:lnTo>
                <a:lnTo>
                  <a:pt x="2852593" y="876375"/>
                </a:lnTo>
                <a:lnTo>
                  <a:pt x="2885479" y="850071"/>
                </a:lnTo>
                <a:lnTo>
                  <a:pt x="2914904" y="823289"/>
                </a:lnTo>
                <a:lnTo>
                  <a:pt x="2963368" y="768502"/>
                </a:lnTo>
                <a:lnTo>
                  <a:pt x="2997985" y="712440"/>
                </a:lnTo>
                <a:lnTo>
                  <a:pt x="3018755" y="655528"/>
                </a:lnTo>
                <a:lnTo>
                  <a:pt x="3025669" y="598146"/>
                </a:lnTo>
                <a:lnTo>
                  <a:pt x="3023948" y="569494"/>
                </a:lnTo>
                <a:lnTo>
                  <a:pt x="3010101" y="512316"/>
                </a:lnTo>
                <a:lnTo>
                  <a:pt x="2982407" y="455775"/>
                </a:lnTo>
                <a:lnTo>
                  <a:pt x="2940867" y="400298"/>
                </a:lnTo>
                <a:lnTo>
                  <a:pt x="2885479" y="346308"/>
                </a:lnTo>
                <a:lnTo>
                  <a:pt x="2852593" y="320005"/>
                </a:lnTo>
                <a:lnTo>
                  <a:pt x="2816245" y="294233"/>
                </a:lnTo>
                <a:lnTo>
                  <a:pt x="2776435" y="269045"/>
                </a:lnTo>
                <a:lnTo>
                  <a:pt x="2733164" y="244496"/>
                </a:lnTo>
                <a:lnTo>
                  <a:pt x="2686431" y="220637"/>
                </a:lnTo>
                <a:lnTo>
                  <a:pt x="2636236" y="197523"/>
                </a:lnTo>
                <a:lnTo>
                  <a:pt x="2582580" y="175206"/>
                </a:lnTo>
                <a:lnTo>
                  <a:pt x="2541737" y="159640"/>
                </a:lnTo>
                <a:lnTo>
                  <a:pt x="2499808" y="144798"/>
                </a:lnTo>
                <a:lnTo>
                  <a:pt x="2456846" y="130680"/>
                </a:lnTo>
                <a:lnTo>
                  <a:pt x="2412900" y="117286"/>
                </a:lnTo>
                <a:lnTo>
                  <a:pt x="2368024" y="104616"/>
                </a:lnTo>
                <a:lnTo>
                  <a:pt x="2322269" y="92670"/>
                </a:lnTo>
                <a:lnTo>
                  <a:pt x="2275687" y="81449"/>
                </a:lnTo>
                <a:lnTo>
                  <a:pt x="2228329" y="70951"/>
                </a:lnTo>
                <a:lnTo>
                  <a:pt x="2180247" y="61177"/>
                </a:lnTo>
                <a:lnTo>
                  <a:pt x="2131493" y="52127"/>
                </a:lnTo>
                <a:lnTo>
                  <a:pt x="2082118" y="43801"/>
                </a:lnTo>
                <a:lnTo>
                  <a:pt x="2032175" y="36199"/>
                </a:lnTo>
                <a:lnTo>
                  <a:pt x="1981715" y="29321"/>
                </a:lnTo>
                <a:lnTo>
                  <a:pt x="1930789" y="23167"/>
                </a:lnTo>
                <a:lnTo>
                  <a:pt x="1879449" y="17737"/>
                </a:lnTo>
                <a:lnTo>
                  <a:pt x="1827748" y="13031"/>
                </a:lnTo>
                <a:lnTo>
                  <a:pt x="1775736" y="9049"/>
                </a:lnTo>
                <a:lnTo>
                  <a:pt x="1723466" y="5791"/>
                </a:lnTo>
                <a:lnTo>
                  <a:pt x="1670988" y="3257"/>
                </a:lnTo>
                <a:lnTo>
                  <a:pt x="1618356" y="1447"/>
                </a:lnTo>
                <a:lnTo>
                  <a:pt x="1565621" y="361"/>
                </a:lnTo>
                <a:lnTo>
                  <a:pt x="1512872" y="0"/>
                </a:lnTo>
                <a:close/>
              </a:path>
            </a:pathLst>
          </a:custGeom>
          <a:solidFill>
            <a:srgbClr val="CB7B13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3578509" y="4542135"/>
            <a:ext cx="1156970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 b="1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29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39672" y="6118188"/>
            <a:ext cx="3024752" cy="10469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9526276" y="6385011"/>
            <a:ext cx="105219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Redis</a:t>
            </a:r>
            <a:endParaRPr sz="29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96314" y="2064287"/>
            <a:ext cx="11711940" cy="1459865"/>
          </a:xfrm>
          <a:custGeom>
            <a:avLst/>
            <a:gdLst/>
            <a:ahLst/>
            <a:cxnLst/>
            <a:rect l="l" t="t" r="r" b="b"/>
            <a:pathLst>
              <a:path w="11711940" h="1459864">
                <a:moveTo>
                  <a:pt x="0" y="0"/>
                </a:moveTo>
                <a:lnTo>
                  <a:pt x="11711475" y="0"/>
                </a:lnTo>
                <a:lnTo>
                  <a:pt x="11711475" y="1459800"/>
                </a:lnTo>
                <a:lnTo>
                  <a:pt x="0" y="145980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C484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0052050" y="3337428"/>
            <a:ext cx="0" cy="460375"/>
          </a:xfrm>
          <a:custGeom>
            <a:avLst/>
            <a:gdLst/>
            <a:ahLst/>
            <a:cxnLst/>
            <a:rect l="l" t="t" r="r" b="b"/>
            <a:pathLst>
              <a:path w="0" h="460375">
                <a:moveTo>
                  <a:pt x="0" y="0"/>
                </a:moveTo>
                <a:lnTo>
                  <a:pt x="0" y="460125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945247" y="377137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33442" y="4791738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5" h="0">
                <a:moveTo>
                  <a:pt x="518389" y="0"/>
                </a:moveTo>
                <a:lnTo>
                  <a:pt x="26177" y="0"/>
                </a:ln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546014" y="468493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852267" y="4791738"/>
            <a:ext cx="518795" cy="0"/>
          </a:xfrm>
          <a:custGeom>
            <a:avLst/>
            <a:gdLst/>
            <a:ahLst/>
            <a:cxnLst/>
            <a:rect l="l" t="t" r="r" b="b"/>
            <a:pathLst>
              <a:path w="518795" h="0">
                <a:moveTo>
                  <a:pt x="0" y="0"/>
                </a:moveTo>
                <a:lnTo>
                  <a:pt x="492211" y="0"/>
                </a:lnTo>
                <a:lnTo>
                  <a:pt x="518389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344482" y="4684936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02459" y="5539607"/>
            <a:ext cx="3321050" cy="2226310"/>
          </a:xfrm>
          <a:custGeom>
            <a:avLst/>
            <a:gdLst/>
            <a:ahLst/>
            <a:cxnLst/>
            <a:rect l="l" t="t" r="r" b="b"/>
            <a:pathLst>
              <a:path w="3321050" h="2226309">
                <a:moveTo>
                  <a:pt x="3320793" y="0"/>
                </a:moveTo>
                <a:lnTo>
                  <a:pt x="3299049" y="14575"/>
                </a:lnTo>
                <a:lnTo>
                  <a:pt x="21743" y="2211460"/>
                </a:lnTo>
                <a:lnTo>
                  <a:pt x="0" y="2226035"/>
                </a:lnTo>
              </a:path>
            </a:pathLst>
          </a:custGeom>
          <a:ln w="52354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976345" y="7662353"/>
            <a:ext cx="207645" cy="187960"/>
          </a:xfrm>
          <a:custGeom>
            <a:avLst/>
            <a:gdLst/>
            <a:ahLst/>
            <a:cxnLst/>
            <a:rect l="l" t="t" r="r" b="b"/>
            <a:pathLst>
              <a:path w="207645" h="187959">
                <a:moveTo>
                  <a:pt x="88389" y="0"/>
                </a:moveTo>
                <a:lnTo>
                  <a:pt x="0" y="187829"/>
                </a:lnTo>
                <a:lnTo>
                  <a:pt x="207327" y="17743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976345" y="7751067"/>
            <a:ext cx="147955" cy="99695"/>
          </a:xfrm>
          <a:custGeom>
            <a:avLst/>
            <a:gdLst/>
            <a:ahLst/>
            <a:cxnLst/>
            <a:rect l="l" t="t" r="r" b="b"/>
            <a:pathLst>
              <a:path w="147954" h="99695">
                <a:moveTo>
                  <a:pt x="147858" y="0"/>
                </a:moveTo>
                <a:lnTo>
                  <a:pt x="0" y="99114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342039" y="5455068"/>
            <a:ext cx="207645" cy="187960"/>
          </a:xfrm>
          <a:custGeom>
            <a:avLst/>
            <a:gdLst/>
            <a:ahLst/>
            <a:cxnLst/>
            <a:rect l="l" t="t" r="r" b="b"/>
            <a:pathLst>
              <a:path w="207645" h="187960">
                <a:moveTo>
                  <a:pt x="118937" y="187829"/>
                </a:moveTo>
                <a:lnTo>
                  <a:pt x="207327" y="0"/>
                </a:lnTo>
                <a:lnTo>
                  <a:pt x="0" y="10399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01508" y="5455068"/>
            <a:ext cx="147955" cy="99695"/>
          </a:xfrm>
          <a:custGeom>
            <a:avLst/>
            <a:gdLst/>
            <a:ahLst/>
            <a:cxnLst/>
            <a:rect l="l" t="t" r="r" b="b"/>
            <a:pathLst>
              <a:path w="147954" h="99695">
                <a:moveTo>
                  <a:pt x="0" y="99114"/>
                </a:moveTo>
                <a:lnTo>
                  <a:pt x="147858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091711" y="5716461"/>
            <a:ext cx="535305" cy="1857375"/>
          </a:xfrm>
          <a:custGeom>
            <a:avLst/>
            <a:gdLst/>
            <a:ahLst/>
            <a:cxnLst/>
            <a:rect l="l" t="t" r="r" b="b"/>
            <a:pathLst>
              <a:path w="535304" h="1857375">
                <a:moveTo>
                  <a:pt x="535116" y="0"/>
                </a:moveTo>
                <a:lnTo>
                  <a:pt x="527869" y="25153"/>
                </a:lnTo>
                <a:lnTo>
                  <a:pt x="7247" y="1832137"/>
                </a:lnTo>
                <a:lnTo>
                  <a:pt x="0" y="1857291"/>
                </a:lnTo>
              </a:path>
            </a:pathLst>
          </a:custGeom>
          <a:ln w="52354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96330" y="7519029"/>
            <a:ext cx="205740" cy="200660"/>
          </a:xfrm>
          <a:custGeom>
            <a:avLst/>
            <a:gdLst/>
            <a:ahLst/>
            <a:cxnLst/>
            <a:rect l="l" t="t" r="r" b="b"/>
            <a:pathLst>
              <a:path w="205740" h="200659">
                <a:moveTo>
                  <a:pt x="0" y="0"/>
                </a:moveTo>
                <a:lnTo>
                  <a:pt x="53346" y="200616"/>
                </a:lnTo>
                <a:lnTo>
                  <a:pt x="205256" y="59137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049676" y="7548598"/>
            <a:ext cx="49530" cy="171450"/>
          </a:xfrm>
          <a:custGeom>
            <a:avLst/>
            <a:gdLst/>
            <a:ahLst/>
            <a:cxnLst/>
            <a:rect l="l" t="t" r="r" b="b"/>
            <a:pathLst>
              <a:path w="49529" h="171450">
                <a:moveTo>
                  <a:pt x="49281" y="0"/>
                </a:moveTo>
                <a:lnTo>
                  <a:pt x="0" y="171047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516953" y="5570568"/>
            <a:ext cx="205740" cy="200660"/>
          </a:xfrm>
          <a:custGeom>
            <a:avLst/>
            <a:gdLst/>
            <a:ahLst/>
            <a:cxnLst/>
            <a:rect l="l" t="t" r="r" b="b"/>
            <a:pathLst>
              <a:path w="205740" h="200660">
                <a:moveTo>
                  <a:pt x="205256" y="200616"/>
                </a:moveTo>
                <a:lnTo>
                  <a:pt x="151909" y="0"/>
                </a:lnTo>
                <a:lnTo>
                  <a:pt x="0" y="141478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619581" y="5570568"/>
            <a:ext cx="49530" cy="171450"/>
          </a:xfrm>
          <a:custGeom>
            <a:avLst/>
            <a:gdLst/>
            <a:ahLst/>
            <a:cxnLst/>
            <a:rect l="l" t="t" r="r" b="b"/>
            <a:pathLst>
              <a:path w="49529" h="171450">
                <a:moveTo>
                  <a:pt x="0" y="171047"/>
                </a:moveTo>
                <a:lnTo>
                  <a:pt x="49281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431167" y="5717202"/>
            <a:ext cx="534670" cy="1856105"/>
          </a:xfrm>
          <a:custGeom>
            <a:avLst/>
            <a:gdLst/>
            <a:ahLst/>
            <a:cxnLst/>
            <a:rect l="l" t="t" r="r" b="b"/>
            <a:pathLst>
              <a:path w="534670" h="1856104">
                <a:moveTo>
                  <a:pt x="0" y="0"/>
                </a:moveTo>
                <a:lnTo>
                  <a:pt x="7244" y="25154"/>
                </a:lnTo>
                <a:lnTo>
                  <a:pt x="527224" y="1830582"/>
                </a:lnTo>
                <a:lnTo>
                  <a:pt x="534469" y="1855737"/>
                </a:lnTo>
              </a:path>
            </a:pathLst>
          </a:custGeom>
          <a:ln w="52354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1855764" y="7518225"/>
            <a:ext cx="205740" cy="200660"/>
          </a:xfrm>
          <a:custGeom>
            <a:avLst/>
            <a:gdLst/>
            <a:ahLst/>
            <a:cxnLst/>
            <a:rect l="l" t="t" r="r" b="b"/>
            <a:pathLst>
              <a:path w="205740" h="200659">
                <a:moveTo>
                  <a:pt x="0" y="59117"/>
                </a:moveTo>
                <a:lnTo>
                  <a:pt x="151895" y="200610"/>
                </a:lnTo>
                <a:lnTo>
                  <a:pt x="205262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958395" y="7547784"/>
            <a:ext cx="49530" cy="171450"/>
          </a:xfrm>
          <a:custGeom>
            <a:avLst/>
            <a:gdLst/>
            <a:ahLst/>
            <a:cxnLst/>
            <a:rect l="l" t="t" r="r" b="b"/>
            <a:pathLst>
              <a:path w="49529" h="171450">
                <a:moveTo>
                  <a:pt x="0" y="0"/>
                </a:moveTo>
                <a:lnTo>
                  <a:pt x="49264" y="171052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335789" y="5571305"/>
            <a:ext cx="205740" cy="200660"/>
          </a:xfrm>
          <a:custGeom>
            <a:avLst/>
            <a:gdLst/>
            <a:ahLst/>
            <a:cxnLst/>
            <a:rect l="l" t="t" r="r" b="b"/>
            <a:pathLst>
              <a:path w="205740" h="200660">
                <a:moveTo>
                  <a:pt x="205262" y="141493"/>
                </a:moveTo>
                <a:lnTo>
                  <a:pt x="53366" y="0"/>
                </a:lnTo>
                <a:lnTo>
                  <a:pt x="0" y="20061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389155" y="5571305"/>
            <a:ext cx="49530" cy="171450"/>
          </a:xfrm>
          <a:custGeom>
            <a:avLst/>
            <a:gdLst/>
            <a:ahLst/>
            <a:cxnLst/>
            <a:rect l="l" t="t" r="r" b="b"/>
            <a:pathLst>
              <a:path w="49529" h="171450">
                <a:moveTo>
                  <a:pt x="49264" y="171052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052050" y="5731802"/>
            <a:ext cx="0" cy="316230"/>
          </a:xfrm>
          <a:custGeom>
            <a:avLst/>
            <a:gdLst/>
            <a:ahLst/>
            <a:cxnLst/>
            <a:rect l="l" t="t" r="r" b="b"/>
            <a:pathLst>
              <a:path w="0" h="316229">
                <a:moveTo>
                  <a:pt x="0" y="0"/>
                </a:moveTo>
                <a:lnTo>
                  <a:pt x="0" y="315801"/>
                </a:lnTo>
              </a:path>
            </a:pathLst>
          </a:custGeom>
          <a:ln w="52354">
            <a:solidFill>
              <a:srgbClr val="159B1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945247" y="5544373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159B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917151" y="7636336"/>
            <a:ext cx="14270355" cy="1459865"/>
          </a:xfrm>
          <a:custGeom>
            <a:avLst/>
            <a:gdLst/>
            <a:ahLst/>
            <a:cxnLst/>
            <a:rect l="l" t="t" r="r" b="b"/>
            <a:pathLst>
              <a:path w="14270355" h="1459865">
                <a:moveTo>
                  <a:pt x="0" y="0"/>
                </a:moveTo>
                <a:lnTo>
                  <a:pt x="14269795" y="0"/>
                </a:lnTo>
                <a:lnTo>
                  <a:pt x="14269795" y="1459800"/>
                </a:lnTo>
                <a:lnTo>
                  <a:pt x="0" y="145980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C484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1630337" y="5533659"/>
            <a:ext cx="3555365" cy="2188210"/>
          </a:xfrm>
          <a:custGeom>
            <a:avLst/>
            <a:gdLst/>
            <a:ahLst/>
            <a:cxnLst/>
            <a:rect l="l" t="t" r="r" b="b"/>
            <a:pathLst>
              <a:path w="3555365" h="2188209">
                <a:moveTo>
                  <a:pt x="0" y="0"/>
                </a:moveTo>
                <a:lnTo>
                  <a:pt x="22294" y="13718"/>
                </a:lnTo>
                <a:lnTo>
                  <a:pt x="3532808" y="2173878"/>
                </a:lnTo>
                <a:lnTo>
                  <a:pt x="3555103" y="2187597"/>
                </a:lnTo>
              </a:path>
            </a:pathLst>
          </a:custGeom>
          <a:ln w="52354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107173" y="7616577"/>
            <a:ext cx="207645" cy="184785"/>
          </a:xfrm>
          <a:custGeom>
            <a:avLst/>
            <a:gdLst/>
            <a:ahLst/>
            <a:cxnLst/>
            <a:rect l="l" t="t" r="r" b="b"/>
            <a:pathLst>
              <a:path w="207644" h="184784">
                <a:moveTo>
                  <a:pt x="0" y="181922"/>
                </a:moveTo>
                <a:lnTo>
                  <a:pt x="207574" y="184248"/>
                </a:lnTo>
                <a:lnTo>
                  <a:pt x="111944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5163145" y="7707539"/>
            <a:ext cx="151765" cy="93345"/>
          </a:xfrm>
          <a:custGeom>
            <a:avLst/>
            <a:gdLst/>
            <a:ahLst/>
            <a:cxnLst/>
            <a:rect l="l" t="t" r="r" b="b"/>
            <a:pathLst>
              <a:path w="151765" h="93345">
                <a:moveTo>
                  <a:pt x="0" y="0"/>
                </a:moveTo>
                <a:lnTo>
                  <a:pt x="151602" y="93287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501032" y="5454091"/>
            <a:ext cx="207645" cy="184785"/>
          </a:xfrm>
          <a:custGeom>
            <a:avLst/>
            <a:gdLst/>
            <a:ahLst/>
            <a:cxnLst/>
            <a:rect l="l" t="t" r="r" b="b"/>
            <a:pathLst>
              <a:path w="207645" h="184785">
                <a:moveTo>
                  <a:pt x="207574" y="2325"/>
                </a:moveTo>
                <a:lnTo>
                  <a:pt x="0" y="0"/>
                </a:lnTo>
                <a:lnTo>
                  <a:pt x="95630" y="184248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501032" y="5454091"/>
            <a:ext cx="151765" cy="93345"/>
          </a:xfrm>
          <a:custGeom>
            <a:avLst/>
            <a:gdLst/>
            <a:ahLst/>
            <a:cxnLst/>
            <a:rect l="l" t="t" r="r" b="b"/>
            <a:pathLst>
              <a:path w="151765" h="93345">
                <a:moveTo>
                  <a:pt x="151602" y="93287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028997" y="7454538"/>
            <a:ext cx="0" cy="316230"/>
          </a:xfrm>
          <a:custGeom>
            <a:avLst/>
            <a:gdLst/>
            <a:ahLst/>
            <a:cxnLst/>
            <a:rect l="l" t="t" r="r" b="b"/>
            <a:pathLst>
              <a:path w="0" h="316229">
                <a:moveTo>
                  <a:pt x="0" y="0"/>
                </a:moveTo>
                <a:lnTo>
                  <a:pt x="0" y="315801"/>
                </a:lnTo>
              </a:path>
            </a:pathLst>
          </a:custGeom>
          <a:ln w="52354">
            <a:solidFill>
              <a:srgbClr val="159B1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922194" y="7267108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106803" y="0"/>
                </a:moveTo>
                <a:lnTo>
                  <a:pt x="0" y="213606"/>
                </a:lnTo>
                <a:lnTo>
                  <a:pt x="213606" y="213606"/>
                </a:lnTo>
                <a:lnTo>
                  <a:pt x="106803" y="0"/>
                </a:lnTo>
                <a:close/>
              </a:path>
            </a:pathLst>
          </a:custGeom>
          <a:solidFill>
            <a:srgbClr val="159B1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058083" y="6048918"/>
            <a:ext cx="1171575" cy="808990"/>
          </a:xfrm>
          <a:custGeom>
            <a:avLst/>
            <a:gdLst/>
            <a:ahLst/>
            <a:cxnLst/>
            <a:rect l="l" t="t" r="r" b="b"/>
            <a:pathLst>
              <a:path w="1171575" h="808990">
                <a:moveTo>
                  <a:pt x="931301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3" y="4963"/>
                </a:lnTo>
                <a:lnTo>
                  <a:pt x="70470" y="25950"/>
                </a:lnTo>
                <a:lnTo>
                  <a:pt x="25953" y="70465"/>
                </a:lnTo>
                <a:lnTo>
                  <a:pt x="4963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568779"/>
                </a:lnTo>
                <a:lnTo>
                  <a:pt x="183" y="614165"/>
                </a:lnTo>
                <a:lnTo>
                  <a:pt x="4969" y="681691"/>
                </a:lnTo>
                <a:lnTo>
                  <a:pt x="25953" y="738411"/>
                </a:lnTo>
                <a:lnTo>
                  <a:pt x="70470" y="782926"/>
                </a:lnTo>
                <a:lnTo>
                  <a:pt x="127187" y="803912"/>
                </a:lnTo>
                <a:lnTo>
                  <a:pt x="194260" y="808692"/>
                </a:lnTo>
                <a:lnTo>
                  <a:pt x="240097" y="808875"/>
                </a:lnTo>
                <a:lnTo>
                  <a:pt x="930233" y="808875"/>
                </a:lnTo>
                <a:lnTo>
                  <a:pt x="976687" y="808692"/>
                </a:lnTo>
                <a:lnTo>
                  <a:pt x="1044195" y="803912"/>
                </a:lnTo>
                <a:lnTo>
                  <a:pt x="1100928" y="782926"/>
                </a:lnTo>
                <a:lnTo>
                  <a:pt x="1145445" y="738411"/>
                </a:lnTo>
                <a:lnTo>
                  <a:pt x="1166435" y="681674"/>
                </a:lnTo>
                <a:lnTo>
                  <a:pt x="1171214" y="614615"/>
                </a:lnTo>
                <a:lnTo>
                  <a:pt x="1171398" y="568779"/>
                </a:lnTo>
                <a:lnTo>
                  <a:pt x="1171394" y="240097"/>
                </a:lnTo>
                <a:lnTo>
                  <a:pt x="1171214" y="194711"/>
                </a:lnTo>
                <a:lnTo>
                  <a:pt x="1166429" y="127184"/>
                </a:lnTo>
                <a:lnTo>
                  <a:pt x="1145445" y="70465"/>
                </a:lnTo>
                <a:lnTo>
                  <a:pt x="1100928" y="25950"/>
                </a:lnTo>
                <a:lnTo>
                  <a:pt x="1044211" y="4963"/>
                </a:lnTo>
                <a:lnTo>
                  <a:pt x="1013648" y="1470"/>
                </a:lnTo>
                <a:lnTo>
                  <a:pt x="977138" y="183"/>
                </a:lnTo>
                <a:lnTo>
                  <a:pt x="931301" y="0"/>
                </a:lnTo>
                <a:close/>
              </a:path>
            </a:pathLst>
          </a:custGeom>
          <a:solidFill>
            <a:srgbClr val="A6AA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13327208" y="6196534"/>
            <a:ext cx="63309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MQ</a:t>
            </a:r>
            <a:endParaRPr sz="29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871100" y="6024685"/>
            <a:ext cx="1171575" cy="808990"/>
          </a:xfrm>
          <a:custGeom>
            <a:avLst/>
            <a:gdLst/>
            <a:ahLst/>
            <a:cxnLst/>
            <a:rect l="l" t="t" r="r" b="b"/>
            <a:pathLst>
              <a:path w="1171575" h="808990">
                <a:moveTo>
                  <a:pt x="931294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4" y="25950"/>
                </a:lnTo>
                <a:lnTo>
                  <a:pt x="25949" y="70465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568778"/>
                </a:lnTo>
                <a:lnTo>
                  <a:pt x="183" y="614165"/>
                </a:lnTo>
                <a:lnTo>
                  <a:pt x="4967" y="681691"/>
                </a:lnTo>
                <a:lnTo>
                  <a:pt x="25949" y="738410"/>
                </a:lnTo>
                <a:lnTo>
                  <a:pt x="70464" y="782925"/>
                </a:lnTo>
                <a:lnTo>
                  <a:pt x="127184" y="803912"/>
                </a:lnTo>
                <a:lnTo>
                  <a:pt x="194260" y="808692"/>
                </a:lnTo>
                <a:lnTo>
                  <a:pt x="240096" y="808875"/>
                </a:lnTo>
                <a:lnTo>
                  <a:pt x="930227" y="808875"/>
                </a:lnTo>
                <a:lnTo>
                  <a:pt x="976680" y="808692"/>
                </a:lnTo>
                <a:lnTo>
                  <a:pt x="1044190" y="803912"/>
                </a:lnTo>
                <a:lnTo>
                  <a:pt x="1100926" y="782925"/>
                </a:lnTo>
                <a:lnTo>
                  <a:pt x="1145441" y="738410"/>
                </a:lnTo>
                <a:lnTo>
                  <a:pt x="1166429" y="681674"/>
                </a:lnTo>
                <a:lnTo>
                  <a:pt x="1171207" y="614615"/>
                </a:lnTo>
                <a:lnTo>
                  <a:pt x="1171391" y="568778"/>
                </a:lnTo>
                <a:lnTo>
                  <a:pt x="1171387" y="240097"/>
                </a:lnTo>
                <a:lnTo>
                  <a:pt x="1171207" y="194710"/>
                </a:lnTo>
                <a:lnTo>
                  <a:pt x="1166423" y="127184"/>
                </a:lnTo>
                <a:lnTo>
                  <a:pt x="1145441" y="70465"/>
                </a:lnTo>
                <a:lnTo>
                  <a:pt x="1100926" y="25950"/>
                </a:lnTo>
                <a:lnTo>
                  <a:pt x="1044207" y="4963"/>
                </a:lnTo>
                <a:lnTo>
                  <a:pt x="1013641" y="1470"/>
                </a:lnTo>
                <a:lnTo>
                  <a:pt x="977131" y="183"/>
                </a:lnTo>
                <a:lnTo>
                  <a:pt x="931294" y="0"/>
                </a:lnTo>
                <a:close/>
              </a:path>
            </a:pathLst>
          </a:custGeom>
          <a:solidFill>
            <a:srgbClr val="A6AAA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6144180" y="6175593"/>
            <a:ext cx="63309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0" b="1">
                <a:solidFill>
                  <a:srgbClr val="FFFFFF"/>
                </a:solidFill>
                <a:latin typeface="Arial"/>
                <a:cs typeface="Arial"/>
              </a:rPr>
              <a:t>MQ</a:t>
            </a:r>
            <a:endParaRPr sz="29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909844" y="9298316"/>
            <a:ext cx="2760958" cy="10470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09844" y="9298316"/>
            <a:ext cx="2760980" cy="1047115"/>
          </a:xfrm>
          <a:custGeom>
            <a:avLst/>
            <a:gdLst/>
            <a:ahLst/>
            <a:cxnLst/>
            <a:rect l="l" t="t" r="r" b="b"/>
            <a:pathLst>
              <a:path w="2760979" h="1047115">
                <a:moveTo>
                  <a:pt x="2566698" y="183"/>
                </a:moveTo>
                <a:lnTo>
                  <a:pt x="194710" y="183"/>
                </a:lnTo>
                <a:lnTo>
                  <a:pt x="157883" y="1470"/>
                </a:lnTo>
                <a:lnTo>
                  <a:pt x="99184" y="11766"/>
                </a:lnTo>
                <a:lnTo>
                  <a:pt x="45784" y="45785"/>
                </a:lnTo>
                <a:lnTo>
                  <a:pt x="11765" y="99184"/>
                </a:lnTo>
                <a:lnTo>
                  <a:pt x="1465" y="157883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7" y="919904"/>
                </a:lnTo>
                <a:lnTo>
                  <a:pt x="25949" y="976623"/>
                </a:lnTo>
                <a:lnTo>
                  <a:pt x="70464" y="1021138"/>
                </a:lnTo>
                <a:lnTo>
                  <a:pt x="127184" y="1042124"/>
                </a:lnTo>
                <a:lnTo>
                  <a:pt x="194260" y="1046904"/>
                </a:lnTo>
                <a:lnTo>
                  <a:pt x="240096" y="1047088"/>
                </a:lnTo>
                <a:lnTo>
                  <a:pt x="2519794" y="1047088"/>
                </a:lnTo>
                <a:lnTo>
                  <a:pt x="2566248" y="1046904"/>
                </a:lnTo>
                <a:lnTo>
                  <a:pt x="2633757" y="1042124"/>
                </a:lnTo>
                <a:lnTo>
                  <a:pt x="2690494" y="1021138"/>
                </a:lnTo>
                <a:lnTo>
                  <a:pt x="2735009" y="976623"/>
                </a:lnTo>
                <a:lnTo>
                  <a:pt x="2755997" y="919887"/>
                </a:lnTo>
                <a:lnTo>
                  <a:pt x="2760775" y="852828"/>
                </a:lnTo>
                <a:lnTo>
                  <a:pt x="2760958" y="806991"/>
                </a:lnTo>
                <a:lnTo>
                  <a:pt x="2760954" y="240097"/>
                </a:lnTo>
                <a:lnTo>
                  <a:pt x="2760775" y="194710"/>
                </a:lnTo>
                <a:lnTo>
                  <a:pt x="2755991" y="127184"/>
                </a:lnTo>
                <a:lnTo>
                  <a:pt x="2735009" y="70465"/>
                </a:lnTo>
                <a:lnTo>
                  <a:pt x="2690494" y="25950"/>
                </a:lnTo>
                <a:lnTo>
                  <a:pt x="2633774" y="4963"/>
                </a:lnTo>
                <a:lnTo>
                  <a:pt x="2566698" y="183"/>
                </a:lnTo>
                <a:close/>
              </a:path>
              <a:path w="2760979" h="1047115">
                <a:moveTo>
                  <a:pt x="2520862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2566698" y="183"/>
                </a:lnTo>
                <a:lnTo>
                  <a:pt x="2520862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7526337" y="9568160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航班数据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433297" y="9298316"/>
            <a:ext cx="2760959" cy="10470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433297" y="9298316"/>
            <a:ext cx="2760980" cy="1047115"/>
          </a:xfrm>
          <a:custGeom>
            <a:avLst/>
            <a:gdLst/>
            <a:ahLst/>
            <a:cxnLst/>
            <a:rect l="l" t="t" r="r" b="b"/>
            <a:pathLst>
              <a:path w="2760980" h="1047115">
                <a:moveTo>
                  <a:pt x="2566700" y="183"/>
                </a:moveTo>
                <a:lnTo>
                  <a:pt x="194709" y="183"/>
                </a:lnTo>
                <a:lnTo>
                  <a:pt x="157881" y="1470"/>
                </a:lnTo>
                <a:lnTo>
                  <a:pt x="99188" y="11766"/>
                </a:lnTo>
                <a:lnTo>
                  <a:pt x="45786" y="45785"/>
                </a:lnTo>
                <a:lnTo>
                  <a:pt x="11765" y="99184"/>
                </a:lnTo>
                <a:lnTo>
                  <a:pt x="1465" y="157883"/>
                </a:lnTo>
                <a:lnTo>
                  <a:pt x="0" y="240097"/>
                </a:lnTo>
                <a:lnTo>
                  <a:pt x="5" y="807252"/>
                </a:lnTo>
                <a:lnTo>
                  <a:pt x="183" y="852377"/>
                </a:lnTo>
                <a:lnTo>
                  <a:pt x="4967" y="919904"/>
                </a:lnTo>
                <a:lnTo>
                  <a:pt x="25950" y="976623"/>
                </a:lnTo>
                <a:lnTo>
                  <a:pt x="70468" y="1021138"/>
                </a:lnTo>
                <a:lnTo>
                  <a:pt x="127184" y="1042124"/>
                </a:lnTo>
                <a:lnTo>
                  <a:pt x="194258" y="1046904"/>
                </a:lnTo>
                <a:lnTo>
                  <a:pt x="240095" y="1047088"/>
                </a:lnTo>
                <a:lnTo>
                  <a:pt x="2519795" y="1047088"/>
                </a:lnTo>
                <a:lnTo>
                  <a:pt x="2566249" y="1046904"/>
                </a:lnTo>
                <a:lnTo>
                  <a:pt x="2633757" y="1042124"/>
                </a:lnTo>
                <a:lnTo>
                  <a:pt x="2690490" y="1021138"/>
                </a:lnTo>
                <a:lnTo>
                  <a:pt x="2735007" y="976623"/>
                </a:lnTo>
                <a:lnTo>
                  <a:pt x="2755997" y="919887"/>
                </a:lnTo>
                <a:lnTo>
                  <a:pt x="2760777" y="852828"/>
                </a:lnTo>
                <a:lnTo>
                  <a:pt x="2760959" y="807252"/>
                </a:lnTo>
                <a:lnTo>
                  <a:pt x="2760956" y="240097"/>
                </a:lnTo>
                <a:lnTo>
                  <a:pt x="2760777" y="194710"/>
                </a:lnTo>
                <a:lnTo>
                  <a:pt x="2755991" y="127184"/>
                </a:lnTo>
                <a:lnTo>
                  <a:pt x="2735007" y="70465"/>
                </a:lnTo>
                <a:lnTo>
                  <a:pt x="2690490" y="25950"/>
                </a:lnTo>
                <a:lnTo>
                  <a:pt x="2633773" y="4963"/>
                </a:lnTo>
                <a:lnTo>
                  <a:pt x="2566700" y="183"/>
                </a:lnTo>
                <a:close/>
              </a:path>
              <a:path w="2760980" h="1047115">
                <a:moveTo>
                  <a:pt x="2520863" y="0"/>
                </a:moveTo>
                <a:lnTo>
                  <a:pt x="241163" y="0"/>
                </a:lnTo>
                <a:lnTo>
                  <a:pt x="194709" y="183"/>
                </a:lnTo>
                <a:lnTo>
                  <a:pt x="2566700" y="183"/>
                </a:lnTo>
                <a:lnTo>
                  <a:pt x="2520863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11044555" y="9568160"/>
            <a:ext cx="1533525" cy="4781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10" b="1">
                <a:solidFill>
                  <a:srgbClr val="FFFFFF"/>
                </a:solidFill>
                <a:latin typeface="Microsoft JhengHei UI"/>
                <a:cs typeface="Microsoft JhengHei UI"/>
              </a:rPr>
              <a:t>运价数据</a:t>
            </a:r>
            <a:endParaRPr sz="2950">
              <a:latin typeface="Microsoft JhengHei UI"/>
              <a:cs typeface="Microsoft JhengHei U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7546975" y="2447958"/>
            <a:ext cx="159639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-1010" b="1">
                <a:solidFill>
                  <a:srgbClr val="FFFFFF"/>
                </a:solidFill>
                <a:latin typeface="Microsoft JhengHei UI"/>
                <a:cs typeface="Microsoft JhengHei UI"/>
              </a:rPr>
              <a:t>应⽤用层</a:t>
            </a:r>
            <a:endParaRPr sz="4100">
              <a:latin typeface="Microsoft JhengHei UI"/>
              <a:cs typeface="Microsoft JhengHei U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7546975" y="4447897"/>
            <a:ext cx="159639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15" b="1">
                <a:solidFill>
                  <a:srgbClr val="FFFFFF"/>
                </a:solidFill>
                <a:latin typeface="Microsoft JhengHei UI"/>
                <a:cs typeface="Microsoft JhengHei UI"/>
              </a:rPr>
              <a:t>聚合层</a:t>
            </a:r>
            <a:endParaRPr sz="4100">
              <a:latin typeface="Microsoft JhengHei UI"/>
              <a:cs typeface="Microsoft JhengHei U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7546975" y="8018469"/>
            <a:ext cx="159639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15" b="1">
                <a:solidFill>
                  <a:srgbClr val="FFFFFF"/>
                </a:solidFill>
                <a:latin typeface="Microsoft JhengHei UI"/>
                <a:cs typeface="Microsoft JhengHei UI"/>
              </a:rPr>
              <a:t>报价源</a:t>
            </a:r>
            <a:endParaRPr sz="4100">
              <a:latin typeface="Microsoft JhengHei UI"/>
              <a:cs typeface="Microsoft JhengHei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7285202" y="9473922"/>
            <a:ext cx="211963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100" spc="15" b="1">
                <a:solidFill>
                  <a:srgbClr val="FFFFFF"/>
                </a:solidFill>
                <a:latin typeface="Microsoft JhengHei UI"/>
                <a:cs typeface="Microsoft JhengHei UI"/>
              </a:rPr>
              <a:t>基础数据</a:t>
            </a:r>
            <a:endParaRPr sz="4100">
              <a:latin typeface="Microsoft JhengHei UI"/>
              <a:cs typeface="Microsoft JhengHei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412"/>
            <a:ext cx="20104099" cy="1127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/>
              <a:t>搜索框架</a:t>
            </a:r>
          </a:p>
        </p:txBody>
      </p:sp>
      <p:sp>
        <p:nvSpPr>
          <p:cNvPr id="4" name="object 4"/>
          <p:cNvSpPr/>
          <p:nvPr/>
        </p:nvSpPr>
        <p:spPr>
          <a:xfrm>
            <a:off x="7612333" y="3769518"/>
            <a:ext cx="5057437" cy="4879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54217" y="3790460"/>
            <a:ext cx="2397832" cy="4795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30054" y="3790460"/>
            <a:ext cx="2397832" cy="47956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85630" y="5926521"/>
            <a:ext cx="2177944" cy="554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672930" y="5830054"/>
            <a:ext cx="220345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30">
                <a:solidFill>
                  <a:srgbClr val="FFFFFF"/>
                </a:solidFill>
                <a:latin typeface="PMingLiU"/>
                <a:cs typeface="PMingLiU"/>
              </a:rPr>
              <a:t>遇到问题</a:t>
            </a:r>
            <a:endParaRPr sz="4250">
              <a:latin typeface="PMingLiU"/>
              <a:cs typeface="PMingLiU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08060" y="5926521"/>
            <a:ext cx="2167473" cy="5549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395360" y="5830054"/>
            <a:ext cx="220345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825">
                <a:solidFill>
                  <a:srgbClr val="FFFFFF"/>
                </a:solidFill>
                <a:latin typeface="PMingLiU"/>
                <a:cs typeface="PMingLiU"/>
              </a:rPr>
              <a:t>解决⽅方案</a:t>
            </a:r>
            <a:endParaRPr sz="425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57375" y="3076211"/>
            <a:ext cx="560641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355">
                <a:solidFill>
                  <a:srgbClr val="FFFFFF"/>
                </a:solidFill>
                <a:latin typeface="PMingLiU"/>
                <a:cs typeface="PMingLiU"/>
              </a:rPr>
              <a:t>报价数量量多，内存问题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2307" y="4332717"/>
            <a:ext cx="455930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440">
                <a:solidFill>
                  <a:srgbClr val="FFFFFF"/>
                </a:solidFill>
                <a:latin typeface="PMingLiU"/>
                <a:cs typeface="PMingLiU"/>
              </a:rPr>
              <a:t>报价源多，不不稳定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3942" y="5578752"/>
            <a:ext cx="455930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响应时间要求苛刻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20201" y="6856200"/>
            <a:ext cx="403606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搜索条件有热点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33770" y="8123177"/>
            <a:ext cx="351282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570">
                <a:solidFill>
                  <a:srgbClr val="FFFFFF"/>
                </a:solidFill>
                <a:latin typeface="PMingLiU"/>
                <a:cs typeface="PMingLiU"/>
              </a:rPr>
              <a:t>缓存报价不不准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98458" y="3076211"/>
            <a:ext cx="664337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47345" indent="-334645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47980" algn="l"/>
              </a:tabLst>
            </a:pPr>
            <a:r>
              <a:rPr dirty="0" sz="4100" spc="-805">
                <a:solidFill>
                  <a:srgbClr val="FFFFFF"/>
                </a:solidFill>
                <a:latin typeface="PMingLiU"/>
                <a:cs typeface="PMingLiU"/>
              </a:rPr>
              <a:t>尽量量⽤用原⽣生数据类型，编码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38731" y="4343188"/>
            <a:ext cx="6130290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865">
                <a:solidFill>
                  <a:srgbClr val="FFFFFF"/>
                </a:solidFill>
                <a:latin typeface="PMingLiU"/>
                <a:cs typeface="PMingLiU"/>
              </a:rPr>
              <a:t>回数⽐比例例，异步搜索更更新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36626" y="5599694"/>
            <a:ext cx="246570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15">
                <a:solidFill>
                  <a:srgbClr val="FFFFFF"/>
                </a:solidFill>
                <a:latin typeface="PMingLiU"/>
                <a:cs typeface="PMingLiU"/>
              </a:rPr>
              <a:t>分批回数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00504" y="6856200"/>
            <a:ext cx="560641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355">
                <a:solidFill>
                  <a:srgbClr val="FFFFFF"/>
                </a:solidFill>
                <a:latin typeface="PMingLiU"/>
                <a:cs typeface="PMingLiU"/>
              </a:rPr>
              <a:t>⼀一致性哈希，负载均衡</a:t>
            </a:r>
            <a:endParaRPr sz="4100">
              <a:latin typeface="PMingLiU"/>
              <a:cs typeface="PMingLiU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62833" y="8123177"/>
            <a:ext cx="5606415" cy="654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8140" indent="-345440">
              <a:lnSpc>
                <a:spcPct val="100000"/>
              </a:lnSpc>
              <a:spcBef>
                <a:spcPts val="120"/>
              </a:spcBef>
              <a:buSzPct val="75609"/>
              <a:buFont typeface="Arial"/>
              <a:buChar char="•"/>
              <a:tabLst>
                <a:tab pos="358775" algn="l"/>
              </a:tabLst>
            </a:pPr>
            <a:r>
              <a:rPr dirty="0" sz="4100" spc="-355">
                <a:solidFill>
                  <a:srgbClr val="FFFFFF"/>
                </a:solidFill>
                <a:latin typeface="PMingLiU"/>
                <a:cs typeface="PMingLiU"/>
              </a:rPr>
              <a:t>供应商粒度，主动更更新</a:t>
            </a:r>
            <a:endParaRPr sz="41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2017-08-17T06:54:09Z</dcterms:created>
  <dcterms:modified xsi:type="dcterms:W3CDTF">2017-08-17T06:54:09Z</dcterms:modified>
</cp:coreProperties>
</file>